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2" r:id="rId4"/>
    <p:sldMasterId id="2147483843" r:id="rId5"/>
    <p:sldMasterId id="2147483815" r:id="rId6"/>
    <p:sldMasterId id="2147483757" r:id="rId7"/>
    <p:sldMasterId id="2147483854" r:id="rId8"/>
  </p:sldMasterIdLst>
  <p:notesMasterIdLst>
    <p:notesMasterId r:id="rId22"/>
  </p:notesMasterIdLst>
  <p:handoutMasterIdLst>
    <p:handoutMasterId r:id="rId23"/>
  </p:handoutMasterIdLst>
  <p:sldIdLst>
    <p:sldId id="381" r:id="rId9"/>
    <p:sldId id="449" r:id="rId10"/>
    <p:sldId id="450" r:id="rId11"/>
    <p:sldId id="451" r:id="rId12"/>
    <p:sldId id="452" r:id="rId13"/>
    <p:sldId id="453" r:id="rId14"/>
    <p:sldId id="454" r:id="rId15"/>
    <p:sldId id="459" r:id="rId16"/>
    <p:sldId id="456" r:id="rId17"/>
    <p:sldId id="457" r:id="rId18"/>
    <p:sldId id="458" r:id="rId19"/>
    <p:sldId id="455" r:id="rId20"/>
    <p:sldId id="460" r:id="rId2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690972F-AAAD-4CB4-8FBC-0C4EDEE4F5AB}">
          <p14:sldIdLst>
            <p14:sldId id="381"/>
            <p14:sldId id="449"/>
            <p14:sldId id="450"/>
            <p14:sldId id="451"/>
            <p14:sldId id="452"/>
            <p14:sldId id="453"/>
            <p14:sldId id="454"/>
            <p14:sldId id="459"/>
            <p14:sldId id="456"/>
            <p14:sldId id="457"/>
            <p14:sldId id="458"/>
            <p14:sldId id="455"/>
            <p14:sldId id="46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mayya Essack" initials="SE" lastIdx="4" clrIdx="0">
    <p:extLst>
      <p:ext uri="{19B8F6BF-5375-455C-9EA6-DF929625EA0E}">
        <p15:presenceInfo xmlns:p15="http://schemas.microsoft.com/office/powerpoint/2012/main" userId="S-1-5-21-789336058-1897051121-725345543-168787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9EB"/>
    <a:srgbClr val="F7DDAF"/>
    <a:srgbClr val="0B8784"/>
    <a:srgbClr val="EFF6BE"/>
    <a:srgbClr val="F8E346"/>
    <a:srgbClr val="00698E"/>
    <a:srgbClr val="0EAAA6"/>
    <a:srgbClr val="0C9895"/>
    <a:srgbClr val="041C41"/>
    <a:srgbClr val="041C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127" autoAdjust="0"/>
    <p:restoredTop sz="85974" autoAdjust="0"/>
  </p:normalViewPr>
  <p:slideViewPr>
    <p:cSldViewPr snapToGrid="0" snapToObjects="1">
      <p:cViewPr varScale="1">
        <p:scale>
          <a:sx n="63" d="100"/>
          <a:sy n="63" d="100"/>
        </p:scale>
        <p:origin x="300" y="66"/>
      </p:cViewPr>
      <p:guideLst/>
    </p:cSldViewPr>
  </p:slideViewPr>
  <p:outlineViewPr>
    <p:cViewPr>
      <p:scale>
        <a:sx n="65" d="100"/>
        <a:sy n="65" d="100"/>
      </p:scale>
      <p:origin x="0" y="-7480"/>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p:cViewPr>
        <p:scale>
          <a:sx n="100" d="100"/>
          <a:sy n="100" d="100"/>
        </p:scale>
        <p:origin x="1580"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2922FBC3-B408-C742-AC83-91BBA2FD5F50}" type="datetimeFigureOut">
              <a:rPr lang="en-US" smtClean="0"/>
              <a:t>10/13/2022</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FA6A0C72-719B-2244-A4B8-0AF42C570CF0}" type="slidenum">
              <a:rPr lang="en-US" smtClean="0"/>
              <a:t>‹#›</a:t>
            </a:fld>
            <a:endParaRPr lang="en-US"/>
          </a:p>
        </p:txBody>
      </p:sp>
    </p:spTree>
    <p:extLst>
      <p:ext uri="{BB962C8B-B14F-4D97-AF65-F5344CB8AC3E}">
        <p14:creationId xmlns:p14="http://schemas.microsoft.com/office/powerpoint/2010/main" val="14620311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38F45AD-6635-4E02-A98B-3CBD334FECD9}" type="datetimeFigureOut">
              <a:rPr lang="en-US" smtClean="0"/>
              <a:t>10/13/2022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C7521AD-8D2D-429C-A728-B4C6F7072DD0}" type="slidenum">
              <a:rPr lang="en-US" smtClean="0"/>
              <a:t>‹#›</a:t>
            </a:fld>
            <a:endParaRPr lang="en-US"/>
          </a:p>
        </p:txBody>
      </p:sp>
    </p:spTree>
    <p:extLst>
      <p:ext uri="{BB962C8B-B14F-4D97-AF65-F5344CB8AC3E}">
        <p14:creationId xmlns:p14="http://schemas.microsoft.com/office/powerpoint/2010/main" val="15762487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Mention background in </a:t>
            </a:r>
            <a:r>
              <a:rPr lang="en-US" b="1" dirty="0" err="1"/>
              <a:t>hr</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7521AD-8D2D-429C-A728-B4C6F7072D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3181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Ishan received an offer to intern with Air Asia. He initially recruited for internships with MBB, but was not successful (but was encouraged by the firms to reapply for FT). The CEO of Air Asia was on campus speaking at a club event in early February. Ishan spoke to the CEO after the event and he was told to keep in touch. Over the course of two months he followed up with the CEO and Chief of Staff. His internship was very unstructured - shadowing the CEO and Chief of Staff, with ownership of at least one project over the summer. He was based in Malaysia for the summer. He re-recruited for Consulting full-time and landed an offer with BCG in Atlanta (he kept the airlines as a theme/rationale for choosing the Atlanta office).</a:t>
            </a:r>
            <a:endParaRPr lang="en-US" dirty="0"/>
          </a:p>
        </p:txBody>
      </p:sp>
      <p:sp>
        <p:nvSpPr>
          <p:cNvPr id="4" name="Slide Number Placeholder 3"/>
          <p:cNvSpPr>
            <a:spLocks noGrp="1"/>
          </p:cNvSpPr>
          <p:nvPr>
            <p:ph type="sldNum" sz="quarter" idx="5"/>
          </p:nvPr>
        </p:nvSpPr>
        <p:spPr/>
        <p:txBody>
          <a:bodyPr/>
          <a:lstStyle/>
          <a:p>
            <a:fld id="{EC7521AD-8D2D-429C-A728-B4C6F7072DD0}" type="slidenum">
              <a:rPr lang="en-US" smtClean="0"/>
              <a:t>10</a:t>
            </a:fld>
            <a:endParaRPr lang="en-US"/>
          </a:p>
        </p:txBody>
      </p:sp>
    </p:spTree>
    <p:extLst>
      <p:ext uri="{BB962C8B-B14F-4D97-AF65-F5344CB8AC3E}">
        <p14:creationId xmlns:p14="http://schemas.microsoft.com/office/powerpoint/2010/main" val="28224368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Gabriel did his internship with Kayak. He reached out to the VP of Talent in February with a proposal for several projects and she passed his proposal along to the interim Head of Product. He met with them and the Head of Product ended up pulling the Chief Technology Officer into the meeting, who then extended an offer to him on the spot.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He was an international student and Kayak typically did not sponsor, but the combination of his pre-MBA experience with airlines in Latin America and the quality of his presentation (it was a </a:t>
            </a:r>
            <a:r>
              <a:rPr lang="en-US" sz="1200" kern="1200" dirty="0" err="1">
                <a:solidFill>
                  <a:schemeClr val="tx1"/>
                </a:solidFill>
                <a:effectLst/>
                <a:latin typeface="+mn-lt"/>
                <a:ea typeface="+mn-ea"/>
                <a:cs typeface="+mn-cs"/>
              </a:rPr>
              <a:t>powerpoint</a:t>
            </a:r>
            <a:r>
              <a:rPr lang="en-US" sz="1200" kern="1200" dirty="0">
                <a:solidFill>
                  <a:schemeClr val="tx1"/>
                </a:solidFill>
                <a:effectLst/>
                <a:latin typeface="+mn-lt"/>
                <a:ea typeface="+mn-ea"/>
                <a:cs typeface="+mn-cs"/>
              </a:rPr>
              <a:t> deck outlining ways Kaya could address the </a:t>
            </a:r>
            <a:r>
              <a:rPr lang="en-US" sz="1200" kern="1200" dirty="0" err="1">
                <a:solidFill>
                  <a:schemeClr val="tx1"/>
                </a:solidFill>
                <a:effectLst/>
                <a:latin typeface="+mn-lt"/>
                <a:ea typeface="+mn-ea"/>
                <a:cs typeface="+mn-cs"/>
              </a:rPr>
              <a:t>LatAm</a:t>
            </a:r>
            <a:r>
              <a:rPr lang="en-US" sz="1200" kern="1200" dirty="0">
                <a:solidFill>
                  <a:schemeClr val="tx1"/>
                </a:solidFill>
                <a:effectLst/>
                <a:latin typeface="+mn-lt"/>
                <a:ea typeface="+mn-ea"/>
                <a:cs typeface="+mn-cs"/>
              </a:rPr>
              <a:t> market) won them </a:t>
            </a:r>
            <a:endParaRPr lang="en-US" dirty="0"/>
          </a:p>
        </p:txBody>
      </p:sp>
      <p:sp>
        <p:nvSpPr>
          <p:cNvPr id="4" name="Slide Number Placeholder 3"/>
          <p:cNvSpPr>
            <a:spLocks noGrp="1"/>
          </p:cNvSpPr>
          <p:nvPr>
            <p:ph type="sldNum" sz="quarter" idx="5"/>
          </p:nvPr>
        </p:nvSpPr>
        <p:spPr/>
        <p:txBody>
          <a:bodyPr/>
          <a:lstStyle/>
          <a:p>
            <a:fld id="{EC7521AD-8D2D-429C-A728-B4C6F7072DD0}" type="slidenum">
              <a:rPr lang="en-US" smtClean="0"/>
              <a:t>11</a:t>
            </a:fld>
            <a:endParaRPr lang="en-US"/>
          </a:p>
        </p:txBody>
      </p:sp>
    </p:spTree>
    <p:extLst>
      <p:ext uri="{BB962C8B-B14F-4D97-AF65-F5344CB8AC3E}">
        <p14:creationId xmlns:p14="http://schemas.microsoft.com/office/powerpoint/2010/main" val="20309997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S G1 Dome DB">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5A514B6-4A51-FB45-9EE9-6ACB9D06F49B}"/>
              </a:ext>
            </a:extLst>
          </p:cNvPr>
          <p:cNvSpPr/>
          <p:nvPr userDrawn="1"/>
        </p:nvSpPr>
        <p:spPr>
          <a:xfrm>
            <a:off x="0" y="0"/>
            <a:ext cx="12192000" cy="6858000"/>
          </a:xfrm>
          <a:prstGeom prst="rect">
            <a:avLst/>
          </a:prstGeom>
          <a:solidFill>
            <a:srgbClr val="041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70E0B8BF-208E-AB49-863B-ABAFF2285BC0}"/>
              </a:ext>
            </a:extLst>
          </p:cNvPr>
          <p:cNvSpPr/>
          <p:nvPr userDrawn="1"/>
        </p:nvSpPr>
        <p:spPr>
          <a:xfrm>
            <a:off x="4541520" y="518160"/>
            <a:ext cx="7650480" cy="6339840"/>
          </a:xfrm>
          <a:prstGeom prst="rect">
            <a:avLst/>
          </a:prstGeom>
          <a:blipFill>
            <a:blip r:embed="rId2">
              <a:alphaModFix amt="5000"/>
              <a:extLst>
                <a:ext uri="{28A0092B-C50C-407E-A947-70E740481C1C}">
                  <a14:useLocalDpi xmlns:a14="http://schemas.microsoft.com/office/drawing/2010/main"/>
                </a:ext>
              </a:extLst>
            </a:blip>
            <a:stretch>
              <a:fillRect l="-797" t="-1923" r="-36653" b="-3076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129E3F5A-D70D-1145-B4BC-CFBCD0F950A2}"/>
              </a:ext>
            </a:extLst>
          </p:cNvPr>
          <p:cNvSpPr>
            <a:spLocks noGrp="1"/>
          </p:cNvSpPr>
          <p:nvPr>
            <p:ph type="ctrTitle" hasCustomPrompt="1"/>
          </p:nvPr>
        </p:nvSpPr>
        <p:spPr>
          <a:xfrm>
            <a:off x="642152" y="1120469"/>
            <a:ext cx="10578801" cy="2387600"/>
          </a:xfrm>
          <a:prstGeom prst="rect">
            <a:avLst/>
          </a:prstGeom>
        </p:spPr>
        <p:txBody>
          <a:bodyPr anchor="b"/>
          <a:lstStyle>
            <a:lvl1pPr algn="l">
              <a:lnSpc>
                <a:spcPct val="80000"/>
              </a:lnSpc>
              <a:spcBef>
                <a:spcPts val="0"/>
              </a:spcBef>
              <a:defRPr sz="6000" b="1" i="0">
                <a:solidFill>
                  <a:schemeClr val="bg1"/>
                </a:solidFill>
                <a:latin typeface="Arial" panose="020B0604020202020204" pitchFamily="34" charset="0"/>
                <a:cs typeface="Arial" panose="020B0604020202020204" pitchFamily="34" charset="0"/>
              </a:defRPr>
            </a:lvl1pPr>
          </a:lstStyle>
          <a:p>
            <a:r>
              <a:rPr lang="en-US" dirty="0"/>
              <a:t>PRESENTATION TITLE</a:t>
            </a:r>
          </a:p>
        </p:txBody>
      </p:sp>
      <p:sp>
        <p:nvSpPr>
          <p:cNvPr id="16" name="Subtitle 2">
            <a:extLst>
              <a:ext uri="{FF2B5EF4-FFF2-40B4-BE49-F238E27FC236}">
                <a16:creationId xmlns:a16="http://schemas.microsoft.com/office/drawing/2014/main" id="{CDA62C61-4607-7D41-B4FF-6248BC4B6D9E}"/>
              </a:ext>
            </a:extLst>
          </p:cNvPr>
          <p:cNvSpPr>
            <a:spLocks noGrp="1"/>
          </p:cNvSpPr>
          <p:nvPr>
            <p:ph type="subTitle" idx="1" hasCustomPrompt="1"/>
          </p:nvPr>
        </p:nvSpPr>
        <p:spPr>
          <a:xfrm>
            <a:off x="638458" y="3600144"/>
            <a:ext cx="10586189" cy="862833"/>
          </a:xfrm>
          <a:prstGeom prst="rect">
            <a:avLst/>
          </a:prstGeom>
        </p:spPr>
        <p:txBody>
          <a:bodyPr/>
          <a:lstStyle>
            <a:lvl1pPr marL="0" indent="0" algn="l">
              <a:lnSpc>
                <a:spcPct val="80000"/>
              </a:lnSpc>
              <a:spcBef>
                <a:spcPts val="0"/>
              </a:spcBef>
              <a:buNone/>
              <a:defRPr sz="2800" b="0" i="0">
                <a:solidFill>
                  <a:schemeClr val="bg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pic>
        <p:nvPicPr>
          <p:cNvPr id="7" name="Picture 6">
            <a:extLst>
              <a:ext uri="{FF2B5EF4-FFF2-40B4-BE49-F238E27FC236}">
                <a16:creationId xmlns:a16="http://schemas.microsoft.com/office/drawing/2014/main" id="{C188E182-A92F-F345-9C0E-7CE0A0E84EC8}"/>
              </a:ext>
            </a:extLst>
          </p:cNvPr>
          <p:cNvPicPr>
            <a:picLocks noChangeAspect="1"/>
          </p:cNvPicPr>
          <p:nvPr userDrawn="1"/>
        </p:nvPicPr>
        <p:blipFill rotWithShape="1">
          <a:blip r:embed="rId3">
            <a:extLst>
              <a:ext uri="{28A0092B-C50C-407E-A947-70E740481C1C}">
                <a14:useLocalDpi xmlns:a14="http://schemas.microsoft.com/office/drawing/2010/main"/>
              </a:ext>
            </a:extLst>
          </a:blip>
          <a:srcRect t="1718" b="3915"/>
          <a:stretch/>
        </p:blipFill>
        <p:spPr>
          <a:xfrm>
            <a:off x="9798833" y="5323637"/>
            <a:ext cx="1422120" cy="673702"/>
          </a:xfrm>
          <a:prstGeom prst="rect">
            <a:avLst/>
          </a:prstGeom>
        </p:spPr>
      </p:pic>
    </p:spTree>
    <p:extLst>
      <p:ext uri="{BB962C8B-B14F-4D97-AF65-F5344CB8AC3E}">
        <p14:creationId xmlns:p14="http://schemas.microsoft.com/office/powerpoint/2010/main" val="3139786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 Presenters">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318F557-E88A-B845-8264-C8926107E6B5}"/>
              </a:ext>
            </a:extLst>
          </p:cNvPr>
          <p:cNvSpPr/>
          <p:nvPr userDrawn="1"/>
        </p:nvSpPr>
        <p:spPr>
          <a:xfrm>
            <a:off x="6984460" y="0"/>
            <a:ext cx="5207540" cy="6858000"/>
          </a:xfrm>
          <a:prstGeom prst="rect">
            <a:avLst/>
          </a:prstGeom>
          <a:blipFill>
            <a:blip r:embed="rId2">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8E07C4E2-FDA2-4042-810F-B20F8DDE5D68}"/>
              </a:ext>
            </a:extLst>
          </p:cNvPr>
          <p:cNvSpPr/>
          <p:nvPr userDrawn="1"/>
        </p:nvSpPr>
        <p:spPr>
          <a:xfrm>
            <a:off x="3543" y="0"/>
            <a:ext cx="722555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9" name="Title 1">
            <a:extLst>
              <a:ext uri="{FF2B5EF4-FFF2-40B4-BE49-F238E27FC236}">
                <a16:creationId xmlns:a16="http://schemas.microsoft.com/office/drawing/2014/main" id="{C47C8B1B-8370-F64F-9E2E-0AB7A79AF63E}"/>
              </a:ext>
            </a:extLst>
          </p:cNvPr>
          <p:cNvSpPr>
            <a:spLocks noGrp="1"/>
          </p:cNvSpPr>
          <p:nvPr>
            <p:ph type="ctrTitle" hasCustomPrompt="1"/>
          </p:nvPr>
        </p:nvSpPr>
        <p:spPr>
          <a:xfrm>
            <a:off x="638457" y="1122363"/>
            <a:ext cx="5955727" cy="2387600"/>
          </a:xfrm>
          <a:prstGeom prst="rect">
            <a:avLst/>
          </a:prstGeom>
        </p:spPr>
        <p:txBody>
          <a:bodyPr anchor="b"/>
          <a:lstStyle>
            <a:lvl1pPr algn="l">
              <a:lnSpc>
                <a:spcPct val="80000"/>
              </a:lnSpc>
              <a:spcBef>
                <a:spcPts val="0"/>
              </a:spcBef>
              <a:defRPr sz="5400" b="1">
                <a:solidFill>
                  <a:srgbClr val="041C41"/>
                </a:solidFill>
              </a:defRPr>
            </a:lvl1pPr>
          </a:lstStyle>
          <a:p>
            <a:r>
              <a:rPr lang="en-US" dirty="0"/>
              <a:t>PRESENTATION TITLE</a:t>
            </a:r>
          </a:p>
        </p:txBody>
      </p:sp>
      <p:cxnSp>
        <p:nvCxnSpPr>
          <p:cNvPr id="19" name="Straight Connector 18">
            <a:extLst>
              <a:ext uri="{FF2B5EF4-FFF2-40B4-BE49-F238E27FC236}">
                <a16:creationId xmlns:a16="http://schemas.microsoft.com/office/drawing/2014/main" id="{CA66977F-017B-9A44-827E-882FD8F08762}"/>
              </a:ext>
            </a:extLst>
          </p:cNvPr>
          <p:cNvCxnSpPr>
            <a:cxnSpLocks/>
          </p:cNvCxnSpPr>
          <p:nvPr userDrawn="1"/>
        </p:nvCxnSpPr>
        <p:spPr>
          <a:xfrm>
            <a:off x="721578" y="3890424"/>
            <a:ext cx="1052138" cy="0"/>
          </a:xfrm>
          <a:prstGeom prst="line">
            <a:avLst/>
          </a:prstGeom>
          <a:ln w="6350">
            <a:solidFill>
              <a:srgbClr val="8A8B8C"/>
            </a:solidFill>
          </a:ln>
        </p:spPr>
        <p:style>
          <a:lnRef idx="1">
            <a:schemeClr val="accent1"/>
          </a:lnRef>
          <a:fillRef idx="0">
            <a:schemeClr val="accent1"/>
          </a:fillRef>
          <a:effectRef idx="0">
            <a:schemeClr val="accent1"/>
          </a:effectRef>
          <a:fontRef idx="minor">
            <a:schemeClr val="tx1"/>
          </a:fontRef>
        </p:style>
      </p:cxnSp>
      <p:pic>
        <p:nvPicPr>
          <p:cNvPr id="26" name="Picture 25" descr="A picture containing text&#10;&#10;Description automatically generated">
            <a:extLst>
              <a:ext uri="{FF2B5EF4-FFF2-40B4-BE49-F238E27FC236}">
                <a16:creationId xmlns:a16="http://schemas.microsoft.com/office/drawing/2014/main" id="{549EA966-EF40-6E46-A7CE-A577B7C0A198}"/>
              </a:ext>
            </a:extLst>
          </p:cNvPr>
          <p:cNvPicPr>
            <a:picLocks noChangeAspect="1"/>
          </p:cNvPicPr>
          <p:nvPr userDrawn="1"/>
        </p:nvPicPr>
        <p:blipFill>
          <a:blip r:embed="rId3"/>
          <a:stretch>
            <a:fillRect/>
          </a:stretch>
        </p:blipFill>
        <p:spPr>
          <a:xfrm>
            <a:off x="662941" y="5412314"/>
            <a:ext cx="1289304" cy="647241"/>
          </a:xfrm>
          <a:prstGeom prst="rect">
            <a:avLst/>
          </a:prstGeom>
        </p:spPr>
      </p:pic>
      <p:sp>
        <p:nvSpPr>
          <p:cNvPr id="11" name="Subtitle 2">
            <a:extLst>
              <a:ext uri="{FF2B5EF4-FFF2-40B4-BE49-F238E27FC236}">
                <a16:creationId xmlns:a16="http://schemas.microsoft.com/office/drawing/2014/main" id="{17C26389-3436-1E4A-9CA4-77780632E5AA}"/>
              </a:ext>
            </a:extLst>
          </p:cNvPr>
          <p:cNvSpPr>
            <a:spLocks noGrp="1"/>
          </p:cNvSpPr>
          <p:nvPr>
            <p:ph type="subTitle" idx="1" hasCustomPrompt="1"/>
          </p:nvPr>
        </p:nvSpPr>
        <p:spPr>
          <a:xfrm>
            <a:off x="640091" y="4061944"/>
            <a:ext cx="2897894" cy="288991"/>
          </a:xfrm>
          <a:prstGeom prst="rect">
            <a:avLst/>
          </a:prstGeom>
        </p:spPr>
        <p:txBody>
          <a:bodyPr/>
          <a:lstStyle>
            <a:lvl1pPr marL="0" indent="0" algn="l">
              <a:lnSpc>
                <a:spcPct val="100000"/>
              </a:lnSpc>
              <a:spcBef>
                <a:spcPts val="0"/>
              </a:spcBef>
              <a:buNone/>
              <a:defRPr sz="17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NAME</a:t>
            </a:r>
          </a:p>
          <a:p>
            <a:endParaRPr lang="en-US" dirty="0"/>
          </a:p>
        </p:txBody>
      </p:sp>
      <p:sp>
        <p:nvSpPr>
          <p:cNvPr id="12" name="Text Placeholder 4">
            <a:extLst>
              <a:ext uri="{FF2B5EF4-FFF2-40B4-BE49-F238E27FC236}">
                <a16:creationId xmlns:a16="http://schemas.microsoft.com/office/drawing/2014/main" id="{610B6BD5-76C3-E34E-9D93-89338091BDDA}"/>
              </a:ext>
            </a:extLst>
          </p:cNvPr>
          <p:cNvSpPr>
            <a:spLocks noGrp="1"/>
          </p:cNvSpPr>
          <p:nvPr>
            <p:ph type="body" sz="quarter" idx="10" hasCustomPrompt="1"/>
          </p:nvPr>
        </p:nvSpPr>
        <p:spPr>
          <a:xfrm>
            <a:off x="640091" y="4390626"/>
            <a:ext cx="2894185" cy="288991"/>
          </a:xfrm>
          <a:prstGeom prst="rect">
            <a:avLst/>
          </a:prstGeom>
        </p:spPr>
        <p:txBody>
          <a:bodyPr/>
          <a:lstStyle>
            <a:lvl1pPr marL="0" indent="0" algn="l">
              <a:buNone/>
              <a:defRPr sz="1400" i="1">
                <a:solidFill>
                  <a:srgbClr val="041C41"/>
                </a:solidFill>
              </a:defRPr>
            </a:lvl1pPr>
          </a:lstStyle>
          <a:p>
            <a:pPr lvl="0"/>
            <a:r>
              <a:rPr lang="en-US" dirty="0"/>
              <a:t>Presenter title</a:t>
            </a:r>
          </a:p>
        </p:txBody>
      </p:sp>
      <p:sp>
        <p:nvSpPr>
          <p:cNvPr id="13" name="Text Placeholder 4">
            <a:extLst>
              <a:ext uri="{FF2B5EF4-FFF2-40B4-BE49-F238E27FC236}">
                <a16:creationId xmlns:a16="http://schemas.microsoft.com/office/drawing/2014/main" id="{BDBABAAC-2FE2-1C4A-A435-265F88469B3D}"/>
              </a:ext>
            </a:extLst>
          </p:cNvPr>
          <p:cNvSpPr>
            <a:spLocks noGrp="1"/>
          </p:cNvSpPr>
          <p:nvPr>
            <p:ph type="body" sz="quarter" idx="11" hasCustomPrompt="1"/>
          </p:nvPr>
        </p:nvSpPr>
        <p:spPr>
          <a:xfrm>
            <a:off x="3696996" y="4390626"/>
            <a:ext cx="2894185" cy="288991"/>
          </a:xfrm>
          <a:prstGeom prst="rect">
            <a:avLst/>
          </a:prstGeom>
        </p:spPr>
        <p:txBody>
          <a:bodyPr/>
          <a:lstStyle>
            <a:lvl1pPr marL="0" indent="0" algn="l">
              <a:buNone/>
              <a:defRPr sz="1400" i="1">
                <a:solidFill>
                  <a:srgbClr val="041C41"/>
                </a:solidFill>
              </a:defRPr>
            </a:lvl1pPr>
          </a:lstStyle>
          <a:p>
            <a:pPr lvl="0"/>
            <a:r>
              <a:rPr lang="en-US" dirty="0"/>
              <a:t>Presenter title</a:t>
            </a:r>
          </a:p>
        </p:txBody>
      </p:sp>
      <p:sp>
        <p:nvSpPr>
          <p:cNvPr id="5" name="Text Placeholder 4">
            <a:extLst>
              <a:ext uri="{FF2B5EF4-FFF2-40B4-BE49-F238E27FC236}">
                <a16:creationId xmlns:a16="http://schemas.microsoft.com/office/drawing/2014/main" id="{E2D229D2-B438-324E-9EA1-45A4203FB1D3}"/>
              </a:ext>
            </a:extLst>
          </p:cNvPr>
          <p:cNvSpPr>
            <a:spLocks noGrp="1"/>
          </p:cNvSpPr>
          <p:nvPr>
            <p:ph type="body" sz="quarter" idx="12" hasCustomPrompt="1"/>
          </p:nvPr>
        </p:nvSpPr>
        <p:spPr>
          <a:xfrm>
            <a:off x="3696996" y="4061944"/>
            <a:ext cx="2897188" cy="288991"/>
          </a:xfrm>
          <a:prstGeom prst="rect">
            <a:avLst/>
          </a:prstGeom>
        </p:spPr>
        <p:txBody>
          <a:bodyPr/>
          <a:lstStyle>
            <a:lvl1pPr marL="0" indent="0">
              <a:buNone/>
              <a:defRPr sz="1700" b="1">
                <a:solidFill>
                  <a:srgbClr val="8A8B8C"/>
                </a:solidFill>
              </a:defRPr>
            </a:lvl1pPr>
          </a:lstStyle>
          <a:p>
            <a:r>
              <a:rPr lang="en-US" dirty="0"/>
              <a:t>PRESENTER NAME</a:t>
            </a:r>
          </a:p>
        </p:txBody>
      </p:sp>
    </p:spTree>
    <p:extLst>
      <p:ext uri="{BB962C8B-B14F-4D97-AF65-F5344CB8AC3E}">
        <p14:creationId xmlns:p14="http://schemas.microsoft.com/office/powerpoint/2010/main" val="9694366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 Basic">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CD7E843-342C-634B-BFA9-88205ACA2B29}"/>
              </a:ext>
            </a:extLst>
          </p:cNvPr>
          <p:cNvSpPr>
            <a:spLocks noGrp="1"/>
          </p:cNvSpPr>
          <p:nvPr>
            <p:ph type="ctrTitle" hasCustomPrompt="1"/>
          </p:nvPr>
        </p:nvSpPr>
        <p:spPr>
          <a:xfrm>
            <a:off x="662711" y="640641"/>
            <a:ext cx="10866578" cy="1008545"/>
          </a:xfrm>
          <a:prstGeom prst="rect">
            <a:avLst/>
          </a:prstGeom>
        </p:spPr>
        <p:txBody>
          <a:bodyPr tIns="0" bIns="0" anchor="ctr" anchorCtr="0">
            <a:normAutofit/>
          </a:bodyPr>
          <a:lstStyle>
            <a:lvl1pPr algn="l">
              <a:lnSpc>
                <a:spcPct val="80000"/>
              </a:lnSpc>
              <a:defRPr sz="5400" b="1">
                <a:solidFill>
                  <a:srgbClr val="041C41"/>
                </a:solidFill>
              </a:defRPr>
            </a:lvl1pPr>
          </a:lstStyle>
          <a:p>
            <a:r>
              <a:rPr lang="en-US" dirty="0"/>
              <a:t>CLICK TO EDIT TITLE</a:t>
            </a:r>
          </a:p>
        </p:txBody>
      </p:sp>
      <p:sp>
        <p:nvSpPr>
          <p:cNvPr id="8" name="Content Placeholder 2">
            <a:extLst>
              <a:ext uri="{FF2B5EF4-FFF2-40B4-BE49-F238E27FC236}">
                <a16:creationId xmlns:a16="http://schemas.microsoft.com/office/drawing/2014/main" id="{73346D40-B9F2-6345-895F-FA591F53FB71}"/>
              </a:ext>
            </a:extLst>
          </p:cNvPr>
          <p:cNvSpPr>
            <a:spLocks noGrp="1"/>
          </p:cNvSpPr>
          <p:nvPr>
            <p:ph idx="14" hasCustomPrompt="1"/>
          </p:nvPr>
        </p:nvSpPr>
        <p:spPr>
          <a:xfrm>
            <a:off x="662710" y="1910443"/>
            <a:ext cx="10866579" cy="3819147"/>
          </a:xfrm>
          <a:prstGeom prst="rect">
            <a:avLst/>
          </a:prstGeom>
        </p:spPr>
        <p:txBody>
          <a:bodyPr>
            <a:normAutofit/>
          </a:bodyPr>
          <a:lstStyle>
            <a:lvl1pPr marL="19050" indent="422275">
              <a:lnSpc>
                <a:spcPct val="100000"/>
              </a:lnSpc>
              <a:spcBef>
                <a:spcPts val="400"/>
              </a:spcBef>
              <a:buFont typeface="System Font Regular"/>
              <a:buChar char="▸"/>
              <a:tabLst/>
              <a:defRPr sz="2400">
                <a:solidFill>
                  <a:srgbClr val="041C41"/>
                </a:solidFill>
              </a:defRPr>
            </a:lvl1pPr>
            <a:lvl2pPr marL="457200" indent="365760">
              <a:lnSpc>
                <a:spcPct val="100000"/>
              </a:lnSpc>
              <a:spcBef>
                <a:spcPts val="400"/>
              </a:spcBef>
              <a:buFont typeface="System Font Regular"/>
              <a:buChar char="▸"/>
              <a:defRPr sz="2000">
                <a:solidFill>
                  <a:srgbClr val="041C41"/>
                </a:solidFill>
              </a:defRPr>
            </a:lvl2pPr>
            <a:lvl3pPr marL="865188" indent="327025">
              <a:lnSpc>
                <a:spcPct val="100000"/>
              </a:lnSpc>
              <a:spcBef>
                <a:spcPts val="400"/>
              </a:spcBef>
              <a:buFont typeface="System Font Regular"/>
              <a:buChar char="▸"/>
              <a:tabLst/>
              <a:defRPr sz="1800">
                <a:solidFill>
                  <a:srgbClr val="041C41"/>
                </a:solidFill>
              </a:defRPr>
            </a:lvl3pPr>
            <a:lvl4pPr marL="1327150" indent="288925">
              <a:lnSpc>
                <a:spcPct val="100000"/>
              </a:lnSpc>
              <a:spcBef>
                <a:spcPts val="400"/>
              </a:spcBef>
              <a:buFont typeface="System Font Regular"/>
              <a:buChar char="▸"/>
              <a:tabLst/>
              <a:defRPr sz="1600">
                <a:solidFill>
                  <a:srgbClr val="041C41"/>
                </a:solidFill>
              </a:defRPr>
            </a:lvl4pPr>
            <a:lvl5pPr marL="1673225" indent="250825">
              <a:lnSpc>
                <a:spcPct val="100000"/>
              </a:lnSpc>
              <a:spcBef>
                <a:spcPts val="400"/>
              </a:spcBef>
              <a:buFont typeface="System Font Regular"/>
              <a:buChar char="▸"/>
              <a:tabLst/>
              <a:defRPr sz="1600">
                <a:solidFill>
                  <a:srgbClr val="041C41"/>
                </a:solidFill>
              </a:defRPr>
            </a:lvl5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882587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O Columns">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4C3052D-B17E-CE4F-868F-A3351F1E5A6A}"/>
              </a:ext>
            </a:extLst>
          </p:cNvPr>
          <p:cNvSpPr>
            <a:spLocks noGrp="1"/>
          </p:cNvSpPr>
          <p:nvPr>
            <p:ph idx="14" hasCustomPrompt="1"/>
          </p:nvPr>
        </p:nvSpPr>
        <p:spPr>
          <a:xfrm>
            <a:off x="662711" y="1910443"/>
            <a:ext cx="5333187" cy="3819147"/>
          </a:xfrm>
          <a:prstGeom prst="rect">
            <a:avLst/>
          </a:prstGeom>
        </p:spPr>
        <p:txBody>
          <a:bodyPr>
            <a:normAutofit/>
          </a:bodyPr>
          <a:lstStyle>
            <a:lvl1pPr marL="19050" indent="422275">
              <a:lnSpc>
                <a:spcPct val="100000"/>
              </a:lnSpc>
              <a:spcBef>
                <a:spcPts val="400"/>
              </a:spcBef>
              <a:buFont typeface="System Font Regular"/>
              <a:buChar char="▸"/>
              <a:tabLst/>
              <a:defRPr sz="2400">
                <a:solidFill>
                  <a:srgbClr val="041C41"/>
                </a:solidFill>
              </a:defRPr>
            </a:lvl1pPr>
            <a:lvl2pPr marL="457200" indent="365760">
              <a:lnSpc>
                <a:spcPct val="100000"/>
              </a:lnSpc>
              <a:spcBef>
                <a:spcPts val="400"/>
              </a:spcBef>
              <a:buFont typeface="System Font Regular"/>
              <a:buChar char="▸"/>
              <a:defRPr sz="2000">
                <a:solidFill>
                  <a:srgbClr val="041C41"/>
                </a:solidFill>
              </a:defRPr>
            </a:lvl2pPr>
            <a:lvl3pPr marL="865188" indent="327025">
              <a:lnSpc>
                <a:spcPct val="100000"/>
              </a:lnSpc>
              <a:spcBef>
                <a:spcPts val="400"/>
              </a:spcBef>
              <a:buFont typeface="System Font Regular"/>
              <a:buChar char="▸"/>
              <a:tabLst/>
              <a:defRPr sz="1800">
                <a:solidFill>
                  <a:srgbClr val="041C41"/>
                </a:solidFill>
              </a:defRPr>
            </a:lvl3pPr>
            <a:lvl4pPr marL="1327150" indent="288925">
              <a:lnSpc>
                <a:spcPct val="100000"/>
              </a:lnSpc>
              <a:spcBef>
                <a:spcPts val="400"/>
              </a:spcBef>
              <a:buFont typeface="System Font Regular"/>
              <a:buChar char="▸"/>
              <a:tabLst/>
              <a:defRPr sz="1600">
                <a:solidFill>
                  <a:srgbClr val="041C41"/>
                </a:solidFill>
              </a:defRPr>
            </a:lvl4pPr>
            <a:lvl5pPr marL="1673225" indent="250825">
              <a:lnSpc>
                <a:spcPct val="100000"/>
              </a:lnSpc>
              <a:spcBef>
                <a:spcPts val="400"/>
              </a:spcBef>
              <a:buFont typeface="System Font Regular"/>
              <a:buChar char="▸"/>
              <a:tabLst/>
              <a:defRPr sz="1600">
                <a:solidFill>
                  <a:srgbClr val="041C41"/>
                </a:solidFill>
              </a:defRPr>
            </a:lvl5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0BC741CC-635E-9949-9599-C65BA9D98137}"/>
              </a:ext>
            </a:extLst>
          </p:cNvPr>
          <p:cNvSpPr>
            <a:spLocks noGrp="1"/>
          </p:cNvSpPr>
          <p:nvPr>
            <p:ph type="ctrTitle" hasCustomPrompt="1"/>
          </p:nvPr>
        </p:nvSpPr>
        <p:spPr>
          <a:xfrm>
            <a:off x="662711" y="640641"/>
            <a:ext cx="10866578" cy="1008545"/>
          </a:xfrm>
          <a:prstGeom prst="rect">
            <a:avLst/>
          </a:prstGeom>
        </p:spPr>
        <p:txBody>
          <a:bodyPr tIns="0" bIns="0" anchor="ctr" anchorCtr="0">
            <a:normAutofit/>
          </a:bodyPr>
          <a:lstStyle>
            <a:lvl1pPr algn="l">
              <a:lnSpc>
                <a:spcPct val="80000"/>
              </a:lnSpc>
              <a:defRPr sz="5400" b="1">
                <a:solidFill>
                  <a:srgbClr val="041C41"/>
                </a:solidFill>
              </a:defRPr>
            </a:lvl1pPr>
          </a:lstStyle>
          <a:p>
            <a:r>
              <a:rPr lang="en-US" dirty="0"/>
              <a:t>CLICK TO EDIT TITLE</a:t>
            </a:r>
          </a:p>
        </p:txBody>
      </p:sp>
      <p:sp>
        <p:nvSpPr>
          <p:cNvPr id="7" name="Content Placeholder 2">
            <a:extLst>
              <a:ext uri="{FF2B5EF4-FFF2-40B4-BE49-F238E27FC236}">
                <a16:creationId xmlns:a16="http://schemas.microsoft.com/office/drawing/2014/main" id="{B8EE5378-F864-394D-A2B7-AEEAD42B010D}"/>
              </a:ext>
            </a:extLst>
          </p:cNvPr>
          <p:cNvSpPr>
            <a:spLocks noGrp="1"/>
          </p:cNvSpPr>
          <p:nvPr>
            <p:ph idx="15" hasCustomPrompt="1"/>
          </p:nvPr>
        </p:nvSpPr>
        <p:spPr>
          <a:xfrm>
            <a:off x="6196104" y="1910443"/>
            <a:ext cx="5333187" cy="3819147"/>
          </a:xfrm>
          <a:prstGeom prst="rect">
            <a:avLst/>
          </a:prstGeom>
        </p:spPr>
        <p:txBody>
          <a:bodyPr>
            <a:normAutofit/>
          </a:bodyPr>
          <a:lstStyle>
            <a:lvl1pPr marL="19050" indent="422275">
              <a:lnSpc>
                <a:spcPct val="100000"/>
              </a:lnSpc>
              <a:spcBef>
                <a:spcPts val="400"/>
              </a:spcBef>
              <a:buFont typeface="System Font Regular"/>
              <a:buChar char="▸"/>
              <a:tabLst/>
              <a:defRPr sz="2400">
                <a:solidFill>
                  <a:srgbClr val="041C41"/>
                </a:solidFill>
              </a:defRPr>
            </a:lvl1pPr>
            <a:lvl2pPr marL="457200" indent="365760">
              <a:lnSpc>
                <a:spcPct val="100000"/>
              </a:lnSpc>
              <a:spcBef>
                <a:spcPts val="400"/>
              </a:spcBef>
              <a:buFont typeface="System Font Regular"/>
              <a:buChar char="▸"/>
              <a:defRPr sz="2000">
                <a:solidFill>
                  <a:srgbClr val="041C41"/>
                </a:solidFill>
              </a:defRPr>
            </a:lvl2pPr>
            <a:lvl3pPr marL="865188" indent="327025">
              <a:lnSpc>
                <a:spcPct val="100000"/>
              </a:lnSpc>
              <a:spcBef>
                <a:spcPts val="400"/>
              </a:spcBef>
              <a:buFont typeface="System Font Regular"/>
              <a:buChar char="▸"/>
              <a:tabLst/>
              <a:defRPr sz="1800">
                <a:solidFill>
                  <a:srgbClr val="041C41"/>
                </a:solidFill>
              </a:defRPr>
            </a:lvl3pPr>
            <a:lvl4pPr marL="1327150" indent="288925">
              <a:lnSpc>
                <a:spcPct val="100000"/>
              </a:lnSpc>
              <a:spcBef>
                <a:spcPts val="400"/>
              </a:spcBef>
              <a:buFont typeface="System Font Regular"/>
              <a:buChar char="▸"/>
              <a:tabLst/>
              <a:defRPr sz="1600">
                <a:solidFill>
                  <a:srgbClr val="041C41"/>
                </a:solidFill>
              </a:defRPr>
            </a:lvl4pPr>
            <a:lvl5pPr marL="1673225" indent="250825">
              <a:lnSpc>
                <a:spcPct val="100000"/>
              </a:lnSpc>
              <a:spcBef>
                <a:spcPts val="400"/>
              </a:spcBef>
              <a:buFont typeface="System Font Regular"/>
              <a:buChar char="▸"/>
              <a:tabLst/>
              <a:defRPr sz="1600">
                <a:solidFill>
                  <a:srgbClr val="041C41"/>
                </a:solidFill>
              </a:defRPr>
            </a:lvl5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872911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O Title Columns">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4601DDB3-4B98-C740-BDDE-7B72764E71C8}"/>
              </a:ext>
            </a:extLst>
          </p:cNvPr>
          <p:cNvSpPr>
            <a:spLocks noGrp="1"/>
          </p:cNvSpPr>
          <p:nvPr>
            <p:ph type="body" idx="14" hasCustomPrompt="1"/>
          </p:nvPr>
        </p:nvSpPr>
        <p:spPr>
          <a:xfrm>
            <a:off x="662709" y="1910443"/>
            <a:ext cx="5333188" cy="586903"/>
          </a:xfrm>
          <a:prstGeom prst="rect">
            <a:avLst/>
          </a:prstGeom>
        </p:spPr>
        <p:txBody>
          <a:bodyPr anchor="b">
            <a:normAutofit/>
          </a:bodyPr>
          <a:lstStyle>
            <a:lvl1pPr marL="0" indent="0">
              <a:lnSpc>
                <a:spcPct val="80000"/>
              </a:lnSpc>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 styles</a:t>
            </a:r>
          </a:p>
        </p:txBody>
      </p:sp>
      <p:sp>
        <p:nvSpPr>
          <p:cNvPr id="10" name="Text Placeholder 2">
            <a:extLst>
              <a:ext uri="{FF2B5EF4-FFF2-40B4-BE49-F238E27FC236}">
                <a16:creationId xmlns:a16="http://schemas.microsoft.com/office/drawing/2014/main" id="{CDAD9C1D-30BB-AF41-A5E8-E014C2E14EF9}"/>
              </a:ext>
            </a:extLst>
          </p:cNvPr>
          <p:cNvSpPr>
            <a:spLocks noGrp="1"/>
          </p:cNvSpPr>
          <p:nvPr>
            <p:ph type="body" idx="15" hasCustomPrompt="1"/>
          </p:nvPr>
        </p:nvSpPr>
        <p:spPr>
          <a:xfrm>
            <a:off x="6196101" y="1910443"/>
            <a:ext cx="5333188" cy="586903"/>
          </a:xfrm>
          <a:prstGeom prst="rect">
            <a:avLst/>
          </a:prstGeom>
        </p:spPr>
        <p:txBody>
          <a:bodyPr anchor="b">
            <a:normAutofit/>
          </a:bodyPr>
          <a:lstStyle>
            <a:lvl1pPr marL="0" indent="0">
              <a:lnSpc>
                <a:spcPct val="80000"/>
              </a:lnSpc>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 styles</a:t>
            </a:r>
          </a:p>
        </p:txBody>
      </p:sp>
      <p:sp>
        <p:nvSpPr>
          <p:cNvPr id="14" name="Title 1">
            <a:extLst>
              <a:ext uri="{FF2B5EF4-FFF2-40B4-BE49-F238E27FC236}">
                <a16:creationId xmlns:a16="http://schemas.microsoft.com/office/drawing/2014/main" id="{B4785BBD-A82E-1D47-B3F5-0F7825AE9A72}"/>
              </a:ext>
            </a:extLst>
          </p:cNvPr>
          <p:cNvSpPr>
            <a:spLocks noGrp="1"/>
          </p:cNvSpPr>
          <p:nvPr>
            <p:ph type="ctrTitle" hasCustomPrompt="1"/>
          </p:nvPr>
        </p:nvSpPr>
        <p:spPr>
          <a:xfrm>
            <a:off x="662711" y="640641"/>
            <a:ext cx="10866578" cy="1008545"/>
          </a:xfrm>
          <a:prstGeom prst="rect">
            <a:avLst/>
          </a:prstGeom>
        </p:spPr>
        <p:txBody>
          <a:bodyPr tIns="0" bIns="0" anchor="ctr" anchorCtr="0">
            <a:normAutofit/>
          </a:bodyPr>
          <a:lstStyle>
            <a:lvl1pPr algn="l">
              <a:lnSpc>
                <a:spcPct val="80000"/>
              </a:lnSpc>
              <a:defRPr sz="5400" b="1">
                <a:solidFill>
                  <a:srgbClr val="041C41"/>
                </a:solidFill>
              </a:defRPr>
            </a:lvl1pPr>
          </a:lstStyle>
          <a:p>
            <a:r>
              <a:rPr lang="en-US" dirty="0"/>
              <a:t>CLICK TO EDIT TITLE</a:t>
            </a:r>
          </a:p>
        </p:txBody>
      </p:sp>
      <p:sp>
        <p:nvSpPr>
          <p:cNvPr id="16" name="Content Placeholder 2">
            <a:extLst>
              <a:ext uri="{FF2B5EF4-FFF2-40B4-BE49-F238E27FC236}">
                <a16:creationId xmlns:a16="http://schemas.microsoft.com/office/drawing/2014/main" id="{E4625F42-944B-E445-9695-6C4034874C08}"/>
              </a:ext>
            </a:extLst>
          </p:cNvPr>
          <p:cNvSpPr>
            <a:spLocks noGrp="1"/>
          </p:cNvSpPr>
          <p:nvPr>
            <p:ph idx="16" hasCustomPrompt="1"/>
          </p:nvPr>
        </p:nvSpPr>
        <p:spPr>
          <a:xfrm>
            <a:off x="662711" y="2589519"/>
            <a:ext cx="5333187" cy="3140071"/>
          </a:xfrm>
          <a:prstGeom prst="rect">
            <a:avLst/>
          </a:prstGeom>
        </p:spPr>
        <p:txBody>
          <a:bodyPr>
            <a:normAutofit/>
          </a:bodyPr>
          <a:lstStyle>
            <a:lvl1pPr marL="19050" indent="422275">
              <a:lnSpc>
                <a:spcPct val="100000"/>
              </a:lnSpc>
              <a:spcBef>
                <a:spcPts val="400"/>
              </a:spcBef>
              <a:buFont typeface="System Font Regular"/>
              <a:buChar char="▸"/>
              <a:tabLst/>
              <a:defRPr sz="2400">
                <a:solidFill>
                  <a:srgbClr val="041C41"/>
                </a:solidFill>
              </a:defRPr>
            </a:lvl1pPr>
            <a:lvl2pPr marL="457200" indent="365760">
              <a:lnSpc>
                <a:spcPct val="100000"/>
              </a:lnSpc>
              <a:spcBef>
                <a:spcPts val="400"/>
              </a:spcBef>
              <a:buFont typeface="System Font Regular"/>
              <a:buChar char="▸"/>
              <a:defRPr sz="2000">
                <a:solidFill>
                  <a:srgbClr val="041C41"/>
                </a:solidFill>
              </a:defRPr>
            </a:lvl2pPr>
            <a:lvl3pPr marL="865188" indent="327025">
              <a:lnSpc>
                <a:spcPct val="100000"/>
              </a:lnSpc>
              <a:spcBef>
                <a:spcPts val="400"/>
              </a:spcBef>
              <a:buFont typeface="System Font Regular"/>
              <a:buChar char="▸"/>
              <a:tabLst/>
              <a:defRPr sz="1800">
                <a:solidFill>
                  <a:srgbClr val="041C41"/>
                </a:solidFill>
              </a:defRPr>
            </a:lvl3pPr>
            <a:lvl4pPr marL="1327150" indent="288925">
              <a:lnSpc>
                <a:spcPct val="100000"/>
              </a:lnSpc>
              <a:spcBef>
                <a:spcPts val="400"/>
              </a:spcBef>
              <a:buFont typeface="System Font Regular"/>
              <a:buChar char="▸"/>
              <a:tabLst/>
              <a:defRPr sz="1600">
                <a:solidFill>
                  <a:srgbClr val="041C41"/>
                </a:solidFill>
              </a:defRPr>
            </a:lvl4pPr>
            <a:lvl5pPr marL="1673225" indent="250825">
              <a:lnSpc>
                <a:spcPct val="100000"/>
              </a:lnSpc>
              <a:spcBef>
                <a:spcPts val="400"/>
              </a:spcBef>
              <a:buFont typeface="System Font Regular"/>
              <a:buChar char="▸"/>
              <a:tabLst/>
              <a:defRPr sz="1600">
                <a:solidFill>
                  <a:srgbClr val="041C41"/>
                </a:solidFill>
              </a:defRPr>
            </a:lvl5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a:extLst>
              <a:ext uri="{FF2B5EF4-FFF2-40B4-BE49-F238E27FC236}">
                <a16:creationId xmlns:a16="http://schemas.microsoft.com/office/drawing/2014/main" id="{E1396A47-11D1-824C-B480-0C59493AFB65}"/>
              </a:ext>
            </a:extLst>
          </p:cNvPr>
          <p:cNvSpPr>
            <a:spLocks noGrp="1"/>
          </p:cNvSpPr>
          <p:nvPr>
            <p:ph idx="17" hasCustomPrompt="1"/>
          </p:nvPr>
        </p:nvSpPr>
        <p:spPr>
          <a:xfrm>
            <a:off x="6196104" y="2589519"/>
            <a:ext cx="5333187" cy="3140071"/>
          </a:xfrm>
          <a:prstGeom prst="rect">
            <a:avLst/>
          </a:prstGeom>
        </p:spPr>
        <p:txBody>
          <a:bodyPr>
            <a:normAutofit/>
          </a:bodyPr>
          <a:lstStyle>
            <a:lvl1pPr marL="19050" indent="422275">
              <a:lnSpc>
                <a:spcPct val="100000"/>
              </a:lnSpc>
              <a:spcBef>
                <a:spcPts val="400"/>
              </a:spcBef>
              <a:buFont typeface="System Font Regular"/>
              <a:buChar char="▸"/>
              <a:tabLst/>
              <a:defRPr sz="2400">
                <a:solidFill>
                  <a:srgbClr val="041C41"/>
                </a:solidFill>
              </a:defRPr>
            </a:lvl1pPr>
            <a:lvl2pPr marL="457200" indent="365760">
              <a:lnSpc>
                <a:spcPct val="100000"/>
              </a:lnSpc>
              <a:spcBef>
                <a:spcPts val="400"/>
              </a:spcBef>
              <a:buFont typeface="System Font Regular"/>
              <a:buChar char="▸"/>
              <a:defRPr sz="2000">
                <a:solidFill>
                  <a:srgbClr val="041C41"/>
                </a:solidFill>
              </a:defRPr>
            </a:lvl2pPr>
            <a:lvl3pPr marL="865188" indent="327025">
              <a:lnSpc>
                <a:spcPct val="100000"/>
              </a:lnSpc>
              <a:spcBef>
                <a:spcPts val="400"/>
              </a:spcBef>
              <a:buFont typeface="System Font Regular"/>
              <a:buChar char="▸"/>
              <a:tabLst/>
              <a:defRPr sz="1800">
                <a:solidFill>
                  <a:srgbClr val="041C41"/>
                </a:solidFill>
              </a:defRPr>
            </a:lvl3pPr>
            <a:lvl4pPr marL="1327150" indent="288925">
              <a:lnSpc>
                <a:spcPct val="100000"/>
              </a:lnSpc>
              <a:spcBef>
                <a:spcPts val="400"/>
              </a:spcBef>
              <a:buFont typeface="System Font Regular"/>
              <a:buChar char="▸"/>
              <a:tabLst/>
              <a:defRPr sz="1600">
                <a:solidFill>
                  <a:srgbClr val="041C41"/>
                </a:solidFill>
              </a:defRPr>
            </a:lvl4pPr>
            <a:lvl5pPr marL="1673225" indent="250825">
              <a:lnSpc>
                <a:spcPct val="100000"/>
              </a:lnSpc>
              <a:spcBef>
                <a:spcPts val="400"/>
              </a:spcBef>
              <a:buFont typeface="System Font Regular"/>
              <a:buChar char="▸"/>
              <a:tabLst/>
              <a:defRPr sz="1600">
                <a:solidFill>
                  <a:srgbClr val="041C41"/>
                </a:solidFill>
              </a:defRPr>
            </a:lvl5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247191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O OColumns">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EF016233-0B3C-384F-97B8-53C49A5DB976}"/>
              </a:ext>
            </a:extLst>
          </p:cNvPr>
          <p:cNvSpPr>
            <a:spLocks noGrp="1"/>
          </p:cNvSpPr>
          <p:nvPr>
            <p:ph type="ctrTitle" hasCustomPrompt="1"/>
          </p:nvPr>
        </p:nvSpPr>
        <p:spPr>
          <a:xfrm>
            <a:off x="662711" y="640641"/>
            <a:ext cx="4183259" cy="1008545"/>
          </a:xfrm>
          <a:prstGeom prst="rect">
            <a:avLst/>
          </a:prstGeom>
        </p:spPr>
        <p:txBody>
          <a:bodyPr tIns="0" bIns="0" anchor="ctr" anchorCtr="0">
            <a:noAutofit/>
          </a:bodyPr>
          <a:lstStyle>
            <a:lvl1pPr algn="l">
              <a:lnSpc>
                <a:spcPct val="80000"/>
              </a:lnSpc>
              <a:defRPr sz="4000" b="1">
                <a:solidFill>
                  <a:srgbClr val="041C41"/>
                </a:solidFill>
              </a:defRPr>
            </a:lvl1pPr>
          </a:lstStyle>
          <a:p>
            <a:r>
              <a:rPr lang="en-US" dirty="0"/>
              <a:t>CLICK TO EDIT TITLE</a:t>
            </a:r>
          </a:p>
        </p:txBody>
      </p:sp>
      <p:sp>
        <p:nvSpPr>
          <p:cNvPr id="6" name="Content Placeholder 2">
            <a:extLst>
              <a:ext uri="{FF2B5EF4-FFF2-40B4-BE49-F238E27FC236}">
                <a16:creationId xmlns:a16="http://schemas.microsoft.com/office/drawing/2014/main" id="{7F9E7A88-3CC1-0743-AC39-31E6A5EF01E7}"/>
              </a:ext>
            </a:extLst>
          </p:cNvPr>
          <p:cNvSpPr>
            <a:spLocks noGrp="1"/>
          </p:cNvSpPr>
          <p:nvPr>
            <p:ph idx="14" hasCustomPrompt="1"/>
          </p:nvPr>
        </p:nvSpPr>
        <p:spPr>
          <a:xfrm>
            <a:off x="662711" y="1910443"/>
            <a:ext cx="4183259" cy="3819147"/>
          </a:xfrm>
          <a:prstGeom prst="rect">
            <a:avLst/>
          </a:prstGeom>
        </p:spPr>
        <p:txBody>
          <a:bodyPr>
            <a:normAutofit/>
          </a:bodyPr>
          <a:lstStyle>
            <a:lvl1pPr marL="19050" indent="422275">
              <a:lnSpc>
                <a:spcPct val="100000"/>
              </a:lnSpc>
              <a:spcBef>
                <a:spcPts val="400"/>
              </a:spcBef>
              <a:buFont typeface="System Font Regular"/>
              <a:buChar char="▸"/>
              <a:tabLst/>
              <a:defRPr sz="2400">
                <a:solidFill>
                  <a:srgbClr val="041C41"/>
                </a:solidFill>
              </a:defRPr>
            </a:lvl1pPr>
            <a:lvl2pPr marL="457200" indent="365760">
              <a:lnSpc>
                <a:spcPct val="100000"/>
              </a:lnSpc>
              <a:spcBef>
                <a:spcPts val="400"/>
              </a:spcBef>
              <a:buFont typeface="System Font Regular"/>
              <a:buChar char="▸"/>
              <a:defRPr sz="2000">
                <a:solidFill>
                  <a:srgbClr val="041C41"/>
                </a:solidFill>
              </a:defRPr>
            </a:lvl2pPr>
            <a:lvl3pPr marL="865188" indent="327025">
              <a:lnSpc>
                <a:spcPct val="100000"/>
              </a:lnSpc>
              <a:spcBef>
                <a:spcPts val="400"/>
              </a:spcBef>
              <a:buFont typeface="System Font Regular"/>
              <a:buChar char="▸"/>
              <a:tabLst/>
              <a:defRPr sz="1800">
                <a:solidFill>
                  <a:srgbClr val="041C41"/>
                </a:solidFill>
              </a:defRPr>
            </a:lvl3pPr>
            <a:lvl4pPr marL="1327150" indent="288925">
              <a:lnSpc>
                <a:spcPct val="100000"/>
              </a:lnSpc>
              <a:spcBef>
                <a:spcPts val="400"/>
              </a:spcBef>
              <a:buFont typeface="System Font Regular"/>
              <a:buChar char="▸"/>
              <a:tabLst/>
              <a:defRPr sz="1600">
                <a:solidFill>
                  <a:srgbClr val="041C41"/>
                </a:solidFill>
              </a:defRPr>
            </a:lvl4pPr>
            <a:lvl5pPr marL="1673225" indent="250825">
              <a:lnSpc>
                <a:spcPct val="100000"/>
              </a:lnSpc>
              <a:spcBef>
                <a:spcPts val="400"/>
              </a:spcBef>
              <a:buFont typeface="System Font Regular"/>
              <a:buChar char="▸"/>
              <a:tabLst/>
              <a:defRPr sz="1600">
                <a:solidFill>
                  <a:srgbClr val="041C41"/>
                </a:solidFill>
              </a:defRPr>
            </a:lvl5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12FB3418-695D-AF4B-A61A-17313C360C76}"/>
              </a:ext>
            </a:extLst>
          </p:cNvPr>
          <p:cNvSpPr>
            <a:spLocks noGrp="1"/>
          </p:cNvSpPr>
          <p:nvPr>
            <p:ph idx="16" hasCustomPrompt="1"/>
          </p:nvPr>
        </p:nvSpPr>
        <p:spPr>
          <a:xfrm>
            <a:off x="5056909" y="640641"/>
            <a:ext cx="6472380" cy="5088018"/>
          </a:xfrm>
          <a:prstGeom prst="rect">
            <a:avLst/>
          </a:prstGeom>
        </p:spPr>
        <p:txBody>
          <a:bodyPr>
            <a:normAutofit/>
          </a:bodyPr>
          <a:lstStyle>
            <a:lvl1pPr marL="19050" indent="422275">
              <a:lnSpc>
                <a:spcPct val="100000"/>
              </a:lnSpc>
              <a:spcBef>
                <a:spcPts val="400"/>
              </a:spcBef>
              <a:buFont typeface="System Font Regular"/>
              <a:buChar char="▸"/>
              <a:tabLst/>
              <a:defRPr sz="2400">
                <a:solidFill>
                  <a:srgbClr val="041C41"/>
                </a:solidFill>
              </a:defRPr>
            </a:lvl1pPr>
            <a:lvl2pPr marL="457200" indent="365760">
              <a:lnSpc>
                <a:spcPct val="100000"/>
              </a:lnSpc>
              <a:spcBef>
                <a:spcPts val="400"/>
              </a:spcBef>
              <a:buFont typeface="System Font Regular"/>
              <a:buChar char="▸"/>
              <a:defRPr sz="2000">
                <a:solidFill>
                  <a:srgbClr val="041C41"/>
                </a:solidFill>
              </a:defRPr>
            </a:lvl2pPr>
            <a:lvl3pPr marL="865188" indent="327025">
              <a:lnSpc>
                <a:spcPct val="100000"/>
              </a:lnSpc>
              <a:spcBef>
                <a:spcPts val="400"/>
              </a:spcBef>
              <a:buFont typeface="System Font Regular"/>
              <a:buChar char="▸"/>
              <a:tabLst/>
              <a:defRPr sz="1800">
                <a:solidFill>
                  <a:srgbClr val="041C41"/>
                </a:solidFill>
              </a:defRPr>
            </a:lvl3pPr>
            <a:lvl4pPr marL="1327150" indent="288925">
              <a:lnSpc>
                <a:spcPct val="100000"/>
              </a:lnSpc>
              <a:spcBef>
                <a:spcPts val="400"/>
              </a:spcBef>
              <a:buFont typeface="System Font Regular"/>
              <a:buChar char="▸"/>
              <a:tabLst/>
              <a:defRPr sz="1600">
                <a:solidFill>
                  <a:srgbClr val="041C41"/>
                </a:solidFill>
              </a:defRPr>
            </a:lvl4pPr>
            <a:lvl5pPr marL="1673225" indent="250825">
              <a:lnSpc>
                <a:spcPct val="100000"/>
              </a:lnSpc>
              <a:spcBef>
                <a:spcPts val="400"/>
              </a:spcBef>
              <a:buFont typeface="System Font Regular"/>
              <a:buChar char="▸"/>
              <a:tabLst/>
              <a:defRPr sz="1600">
                <a:solidFill>
                  <a:srgbClr val="041C41"/>
                </a:solidFill>
              </a:defRPr>
            </a:lvl5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037103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O Full Page">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54DE48C-BFAE-AB4B-916B-54AD6BC1A736}"/>
              </a:ext>
            </a:extLst>
          </p:cNvPr>
          <p:cNvSpPr>
            <a:spLocks noGrp="1"/>
          </p:cNvSpPr>
          <p:nvPr>
            <p:ph sz="quarter" idx="13"/>
          </p:nvPr>
        </p:nvSpPr>
        <p:spPr>
          <a:xfrm>
            <a:off x="0" y="0"/>
            <a:ext cx="12192000" cy="6172200"/>
          </a:xfrm>
          <a:prstGeom prst="rect">
            <a:avLst/>
          </a:prstGeom>
        </p:spPr>
        <p:txBody>
          <a:bodyPr/>
          <a:lstStyle>
            <a:lvl1pPr marL="0" indent="0">
              <a:buFontTx/>
              <a:buNone/>
              <a:defRPr/>
            </a:lvl1pPr>
          </a:lstStyle>
          <a:p>
            <a:pPr lvl="0"/>
            <a:endParaRPr lang="en-US" dirty="0"/>
          </a:p>
        </p:txBody>
      </p:sp>
    </p:spTree>
    <p:extLst>
      <p:ext uri="{BB962C8B-B14F-4D97-AF65-F5344CB8AC3E}">
        <p14:creationId xmlns:p14="http://schemas.microsoft.com/office/powerpoint/2010/main" val="7948642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O Indent tex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71A0F25-68C1-8844-831A-FADB78307BF0}"/>
              </a:ext>
            </a:extLst>
          </p:cNvPr>
          <p:cNvSpPr/>
          <p:nvPr userDrawn="1"/>
        </p:nvSpPr>
        <p:spPr>
          <a:xfrm>
            <a:off x="0" y="0"/>
            <a:ext cx="4060723" cy="6216014"/>
          </a:xfrm>
          <a:prstGeom prst="rect">
            <a:avLst/>
          </a:prstGeom>
          <a:blipFill>
            <a:blip r:embed="rId2">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9575CC1E-9ABF-0E4E-9849-DCFCF244D463}"/>
              </a:ext>
            </a:extLst>
          </p:cNvPr>
          <p:cNvSpPr>
            <a:spLocks noGrp="1"/>
          </p:cNvSpPr>
          <p:nvPr>
            <p:ph type="ctrTitle" hasCustomPrompt="1"/>
          </p:nvPr>
        </p:nvSpPr>
        <p:spPr>
          <a:xfrm>
            <a:off x="4490277" y="640641"/>
            <a:ext cx="7039012" cy="1008545"/>
          </a:xfrm>
          <a:prstGeom prst="rect">
            <a:avLst/>
          </a:prstGeom>
        </p:spPr>
        <p:txBody>
          <a:bodyPr tIns="0" bIns="0" anchor="ctr" anchorCtr="0">
            <a:normAutofit/>
          </a:bodyPr>
          <a:lstStyle>
            <a:lvl1pPr algn="l">
              <a:lnSpc>
                <a:spcPct val="80000"/>
              </a:lnSpc>
              <a:defRPr sz="4800" b="1">
                <a:solidFill>
                  <a:srgbClr val="041C41"/>
                </a:solidFill>
              </a:defRPr>
            </a:lvl1pPr>
          </a:lstStyle>
          <a:p>
            <a:r>
              <a:rPr lang="en-US" dirty="0"/>
              <a:t>CLICK TO EDIT TITLE</a:t>
            </a:r>
          </a:p>
        </p:txBody>
      </p:sp>
      <p:sp>
        <p:nvSpPr>
          <p:cNvPr id="7" name="Content Placeholder 2">
            <a:extLst>
              <a:ext uri="{FF2B5EF4-FFF2-40B4-BE49-F238E27FC236}">
                <a16:creationId xmlns:a16="http://schemas.microsoft.com/office/drawing/2014/main" id="{327466C8-3B63-6946-8BD3-380A62FB3985}"/>
              </a:ext>
            </a:extLst>
          </p:cNvPr>
          <p:cNvSpPr>
            <a:spLocks noGrp="1"/>
          </p:cNvSpPr>
          <p:nvPr>
            <p:ph idx="14" hasCustomPrompt="1"/>
          </p:nvPr>
        </p:nvSpPr>
        <p:spPr>
          <a:xfrm>
            <a:off x="4490277" y="1910443"/>
            <a:ext cx="7039012" cy="3819147"/>
          </a:xfrm>
          <a:prstGeom prst="rect">
            <a:avLst/>
          </a:prstGeom>
        </p:spPr>
        <p:txBody>
          <a:bodyPr>
            <a:normAutofit/>
          </a:bodyPr>
          <a:lstStyle>
            <a:lvl1pPr marL="19050" indent="422275">
              <a:lnSpc>
                <a:spcPct val="100000"/>
              </a:lnSpc>
              <a:spcBef>
                <a:spcPts val="400"/>
              </a:spcBef>
              <a:buFont typeface="System Font Regular"/>
              <a:buChar char="▸"/>
              <a:tabLst/>
              <a:defRPr sz="2400">
                <a:solidFill>
                  <a:srgbClr val="041C41"/>
                </a:solidFill>
              </a:defRPr>
            </a:lvl1pPr>
            <a:lvl2pPr marL="457200" indent="365760">
              <a:lnSpc>
                <a:spcPct val="100000"/>
              </a:lnSpc>
              <a:spcBef>
                <a:spcPts val="400"/>
              </a:spcBef>
              <a:buFont typeface="System Font Regular"/>
              <a:buChar char="▸"/>
              <a:defRPr sz="2000">
                <a:solidFill>
                  <a:srgbClr val="041C41"/>
                </a:solidFill>
              </a:defRPr>
            </a:lvl2pPr>
            <a:lvl3pPr marL="865188" indent="327025">
              <a:lnSpc>
                <a:spcPct val="100000"/>
              </a:lnSpc>
              <a:spcBef>
                <a:spcPts val="400"/>
              </a:spcBef>
              <a:buFont typeface="System Font Regular"/>
              <a:buChar char="▸"/>
              <a:tabLst/>
              <a:defRPr sz="1800">
                <a:solidFill>
                  <a:srgbClr val="041C41"/>
                </a:solidFill>
              </a:defRPr>
            </a:lvl3pPr>
            <a:lvl4pPr marL="1327150" indent="288925">
              <a:lnSpc>
                <a:spcPct val="100000"/>
              </a:lnSpc>
              <a:spcBef>
                <a:spcPts val="400"/>
              </a:spcBef>
              <a:buFont typeface="System Font Regular"/>
              <a:buChar char="▸"/>
              <a:tabLst/>
              <a:defRPr sz="1600">
                <a:solidFill>
                  <a:srgbClr val="041C41"/>
                </a:solidFill>
              </a:defRPr>
            </a:lvl4pPr>
            <a:lvl5pPr marL="1673225" indent="250825">
              <a:lnSpc>
                <a:spcPct val="100000"/>
              </a:lnSpc>
              <a:spcBef>
                <a:spcPts val="400"/>
              </a:spcBef>
              <a:buFont typeface="System Font Regular"/>
              <a:buChar char="▸"/>
              <a:tabLst/>
              <a:defRPr sz="1600">
                <a:solidFill>
                  <a:srgbClr val="041C41"/>
                </a:solidFill>
              </a:defRPr>
            </a:lvl5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628665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O CW Text">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D23F036E-FD8C-0F4D-A9F4-1DC9E00B81B3}"/>
              </a:ext>
            </a:extLst>
          </p:cNvPr>
          <p:cNvSpPr>
            <a:spLocks noGrp="1"/>
          </p:cNvSpPr>
          <p:nvPr>
            <p:ph type="ctrTitle" hasCustomPrompt="1"/>
          </p:nvPr>
        </p:nvSpPr>
        <p:spPr>
          <a:xfrm>
            <a:off x="662710" y="640641"/>
            <a:ext cx="5318063" cy="1008545"/>
          </a:xfrm>
          <a:prstGeom prst="rect">
            <a:avLst/>
          </a:prstGeom>
        </p:spPr>
        <p:txBody>
          <a:bodyPr tIns="0" bIns="0" anchor="ctr" anchorCtr="0">
            <a:normAutofit/>
          </a:bodyPr>
          <a:lstStyle>
            <a:lvl1pPr algn="l">
              <a:lnSpc>
                <a:spcPct val="80000"/>
              </a:lnSpc>
              <a:defRPr sz="4000" b="1">
                <a:solidFill>
                  <a:srgbClr val="041C41"/>
                </a:solidFill>
              </a:defRPr>
            </a:lvl1pPr>
          </a:lstStyle>
          <a:p>
            <a:r>
              <a:rPr lang="en-US" dirty="0"/>
              <a:t>CLICK TO EDIT TITLE</a:t>
            </a:r>
          </a:p>
        </p:txBody>
      </p:sp>
      <p:sp>
        <p:nvSpPr>
          <p:cNvPr id="5" name="Picture Placeholder 4">
            <a:extLst>
              <a:ext uri="{FF2B5EF4-FFF2-40B4-BE49-F238E27FC236}">
                <a16:creationId xmlns:a16="http://schemas.microsoft.com/office/drawing/2014/main" id="{03BC7E01-568C-D649-8DCC-975ADEEE26B0}"/>
              </a:ext>
            </a:extLst>
          </p:cNvPr>
          <p:cNvSpPr>
            <a:spLocks noGrp="1"/>
          </p:cNvSpPr>
          <p:nvPr>
            <p:ph type="pic" sz="quarter" idx="17" hasCustomPrompt="1"/>
          </p:nvPr>
        </p:nvSpPr>
        <p:spPr>
          <a:xfrm>
            <a:off x="6411385" y="640640"/>
            <a:ext cx="5117376" cy="5088950"/>
          </a:xfrm>
          <a:prstGeom prst="rect">
            <a:avLst/>
          </a:prstGeom>
        </p:spPr>
        <p:txBody>
          <a:bodyPr/>
          <a:lstStyle/>
          <a:p>
            <a:r>
              <a:rPr lang="en-US" dirty="0"/>
              <a:t>CULTURE WALL Image here</a:t>
            </a:r>
          </a:p>
        </p:txBody>
      </p:sp>
      <p:sp>
        <p:nvSpPr>
          <p:cNvPr id="7" name="Content Placeholder 2">
            <a:extLst>
              <a:ext uri="{FF2B5EF4-FFF2-40B4-BE49-F238E27FC236}">
                <a16:creationId xmlns:a16="http://schemas.microsoft.com/office/drawing/2014/main" id="{1F8D35E1-5D49-954C-8A5E-21D62FA07A25}"/>
              </a:ext>
            </a:extLst>
          </p:cNvPr>
          <p:cNvSpPr>
            <a:spLocks noGrp="1"/>
          </p:cNvSpPr>
          <p:nvPr>
            <p:ph idx="14" hasCustomPrompt="1"/>
          </p:nvPr>
        </p:nvSpPr>
        <p:spPr>
          <a:xfrm>
            <a:off x="662709" y="1910443"/>
            <a:ext cx="5318063" cy="3819147"/>
          </a:xfrm>
          <a:prstGeom prst="rect">
            <a:avLst/>
          </a:prstGeom>
        </p:spPr>
        <p:txBody>
          <a:bodyPr>
            <a:normAutofit/>
          </a:bodyPr>
          <a:lstStyle>
            <a:lvl1pPr marL="19050" indent="422275">
              <a:lnSpc>
                <a:spcPct val="100000"/>
              </a:lnSpc>
              <a:spcBef>
                <a:spcPts val="400"/>
              </a:spcBef>
              <a:buFont typeface="System Font Regular"/>
              <a:buChar char="▸"/>
              <a:tabLst/>
              <a:defRPr sz="2400">
                <a:solidFill>
                  <a:srgbClr val="041C41"/>
                </a:solidFill>
              </a:defRPr>
            </a:lvl1pPr>
            <a:lvl2pPr marL="457200" indent="365760">
              <a:lnSpc>
                <a:spcPct val="100000"/>
              </a:lnSpc>
              <a:spcBef>
                <a:spcPts val="400"/>
              </a:spcBef>
              <a:buFont typeface="System Font Regular"/>
              <a:buChar char="▸"/>
              <a:defRPr sz="2000">
                <a:solidFill>
                  <a:srgbClr val="041C41"/>
                </a:solidFill>
              </a:defRPr>
            </a:lvl2pPr>
            <a:lvl3pPr marL="865188" indent="327025">
              <a:lnSpc>
                <a:spcPct val="100000"/>
              </a:lnSpc>
              <a:spcBef>
                <a:spcPts val="400"/>
              </a:spcBef>
              <a:buFont typeface="System Font Regular"/>
              <a:buChar char="▸"/>
              <a:tabLst/>
              <a:defRPr sz="1800">
                <a:solidFill>
                  <a:srgbClr val="041C41"/>
                </a:solidFill>
              </a:defRPr>
            </a:lvl3pPr>
            <a:lvl4pPr marL="1327150" indent="288925">
              <a:lnSpc>
                <a:spcPct val="100000"/>
              </a:lnSpc>
              <a:spcBef>
                <a:spcPts val="400"/>
              </a:spcBef>
              <a:buFont typeface="System Font Regular"/>
              <a:buChar char="▸"/>
              <a:tabLst/>
              <a:defRPr sz="1600">
                <a:solidFill>
                  <a:srgbClr val="041C41"/>
                </a:solidFill>
              </a:defRPr>
            </a:lvl4pPr>
            <a:lvl5pPr marL="1673225" indent="250825">
              <a:lnSpc>
                <a:spcPct val="100000"/>
              </a:lnSpc>
              <a:spcBef>
                <a:spcPts val="400"/>
              </a:spcBef>
              <a:buFont typeface="System Font Regular"/>
              <a:buChar char="▸"/>
              <a:tabLst/>
              <a:defRPr sz="1600">
                <a:solidFill>
                  <a:srgbClr val="041C41"/>
                </a:solidFill>
              </a:defRPr>
            </a:lvl5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546869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reative_Content_Normal">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F9909A4-53D9-5745-BD82-AE9F5A487983}"/>
              </a:ext>
            </a:extLst>
          </p:cNvPr>
          <p:cNvSpPr>
            <a:spLocks noGrp="1"/>
          </p:cNvSpPr>
          <p:nvPr>
            <p:ph type="title" hasCustomPrompt="1"/>
          </p:nvPr>
        </p:nvSpPr>
        <p:spPr>
          <a:xfrm>
            <a:off x="451103" y="1"/>
            <a:ext cx="11184564" cy="1589103"/>
          </a:xfrm>
        </p:spPr>
        <p:txBody>
          <a:bodyPr/>
          <a:lstStyle>
            <a:lvl1pPr>
              <a:defRPr sz="3600"/>
            </a:lvl1pPr>
          </a:lstStyle>
          <a:p>
            <a:r>
              <a:rPr lang="en-US" dirty="0"/>
              <a:t>CLICK TO EDIT MASTER TITLE STYLE</a:t>
            </a:r>
          </a:p>
        </p:txBody>
      </p:sp>
      <p:sp>
        <p:nvSpPr>
          <p:cNvPr id="8" name="Content Placeholder 2">
            <a:extLst>
              <a:ext uri="{FF2B5EF4-FFF2-40B4-BE49-F238E27FC236}">
                <a16:creationId xmlns:a16="http://schemas.microsoft.com/office/drawing/2014/main" id="{30EC98CC-C2AC-9544-B1CA-F36236C0498F}"/>
              </a:ext>
            </a:extLst>
          </p:cNvPr>
          <p:cNvSpPr>
            <a:spLocks noGrp="1"/>
          </p:cNvSpPr>
          <p:nvPr>
            <p:ph idx="1"/>
          </p:nvPr>
        </p:nvSpPr>
        <p:spPr>
          <a:xfrm>
            <a:off x="449802" y="1825625"/>
            <a:ext cx="11174028" cy="4351338"/>
          </a:xfrm>
        </p:spPr>
        <p:txBody>
          <a:bodyPr/>
          <a:lstStyle>
            <a:lvl1pPr>
              <a:defRPr sz="2400"/>
            </a:lvl1pPr>
            <a:lvl2pPr>
              <a:defRPr sz="1600" b="1" i="1"/>
            </a:lvl2pPr>
            <a:lvl3pPr>
              <a:defRPr sz="1600" b="1" i="1"/>
            </a:lvl3pPr>
            <a:lvl4pPr>
              <a:defRPr sz="1600" b="1" i="1"/>
            </a:lvl4pPr>
            <a:lvl5pPr>
              <a:defRPr sz="1600" b="1" i="1"/>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a:extLst>
              <a:ext uri="{FF2B5EF4-FFF2-40B4-BE49-F238E27FC236}">
                <a16:creationId xmlns:a16="http://schemas.microsoft.com/office/drawing/2014/main" id="{B7385A37-5BEB-4940-8EE1-6BBC520402BB}"/>
              </a:ext>
            </a:extLst>
          </p:cNvPr>
          <p:cNvSpPr>
            <a:spLocks noGrp="1"/>
          </p:cNvSpPr>
          <p:nvPr>
            <p:ph type="dt" sz="half" idx="10"/>
          </p:nvPr>
        </p:nvSpPr>
        <p:spPr>
          <a:xfrm>
            <a:off x="1548405" y="6356351"/>
            <a:ext cx="2743200" cy="365125"/>
          </a:xfrm>
          <a:prstGeom prst="rect">
            <a:avLst/>
          </a:prstGeom>
        </p:spPr>
        <p:txBody>
          <a:bodyPr/>
          <a:lstStyle>
            <a:lvl1pPr>
              <a:defRPr sz="1100">
                <a:latin typeface="+mn-lt"/>
              </a:defRPr>
            </a:lvl1pPr>
          </a:lstStyle>
          <a:p>
            <a:fld id="{D9DBA6F7-C5EC-4C91-8B9C-94218126F8C7}" type="datetime1">
              <a:rPr lang="en-US" smtClean="0"/>
              <a:t>10/13/2022</a:t>
            </a:fld>
            <a:endParaRPr lang="en-US"/>
          </a:p>
        </p:txBody>
      </p:sp>
      <p:sp>
        <p:nvSpPr>
          <p:cNvPr id="10" name="Footer Placeholder 4">
            <a:extLst>
              <a:ext uri="{FF2B5EF4-FFF2-40B4-BE49-F238E27FC236}">
                <a16:creationId xmlns:a16="http://schemas.microsoft.com/office/drawing/2014/main" id="{97144644-D7BA-B54A-A407-4C85D428750A}"/>
              </a:ext>
            </a:extLst>
          </p:cNvPr>
          <p:cNvSpPr>
            <a:spLocks noGrp="1"/>
          </p:cNvSpPr>
          <p:nvPr>
            <p:ph type="ftr" sz="quarter" idx="11"/>
          </p:nvPr>
        </p:nvSpPr>
        <p:spPr>
          <a:xfrm>
            <a:off x="4523912" y="6356351"/>
            <a:ext cx="4114800" cy="365125"/>
          </a:xfrm>
          <a:prstGeom prst="rect">
            <a:avLst/>
          </a:prstGeom>
        </p:spPr>
        <p:txBody>
          <a:bodyPr/>
          <a:lstStyle>
            <a:lvl1pPr>
              <a:defRPr sz="1100">
                <a:latin typeface="+mn-lt"/>
              </a:defRPr>
            </a:lvl1pPr>
          </a:lstStyle>
          <a:p>
            <a:endParaRPr lang="en-US"/>
          </a:p>
        </p:txBody>
      </p:sp>
      <p:sp>
        <p:nvSpPr>
          <p:cNvPr id="11" name="Slide Number Placeholder 5">
            <a:extLst>
              <a:ext uri="{FF2B5EF4-FFF2-40B4-BE49-F238E27FC236}">
                <a16:creationId xmlns:a16="http://schemas.microsoft.com/office/drawing/2014/main" id="{308CECB4-0955-1244-A5CF-C418E2E1B039}"/>
              </a:ext>
            </a:extLst>
          </p:cNvPr>
          <p:cNvSpPr>
            <a:spLocks noGrp="1"/>
          </p:cNvSpPr>
          <p:nvPr>
            <p:ph type="sldNum" sz="quarter" idx="12"/>
          </p:nvPr>
        </p:nvSpPr>
        <p:spPr>
          <a:xfrm>
            <a:off x="8882849" y="6356351"/>
            <a:ext cx="2743200" cy="365125"/>
          </a:xfrm>
        </p:spPr>
        <p:txBody>
          <a:bodyPr/>
          <a:lstStyle>
            <a:lvl1pPr>
              <a:defRPr sz="1100">
                <a:latin typeface="+mn-lt"/>
              </a:defRPr>
            </a:lvl1pPr>
          </a:lstStyle>
          <a:p>
            <a:fld id="{BD1F4668-72B8-AA4D-ACB3-3BC3EE54B272}" type="slidenum">
              <a:rPr lang="en-US" smtClean="0"/>
              <a:pPr/>
              <a:t>‹#›</a:t>
            </a:fld>
            <a:endParaRPr lang="en-US"/>
          </a:p>
        </p:txBody>
      </p:sp>
    </p:spTree>
    <p:extLst>
      <p:ext uri="{BB962C8B-B14F-4D97-AF65-F5344CB8AC3E}">
        <p14:creationId xmlns:p14="http://schemas.microsoft.com/office/powerpoint/2010/main" val="41605259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W 1">
    <p:spTree>
      <p:nvGrpSpPr>
        <p:cNvPr id="1" name=""/>
        <p:cNvGrpSpPr/>
        <p:nvPr/>
      </p:nvGrpSpPr>
      <p:grpSpPr>
        <a:xfrm>
          <a:off x="0" y="0"/>
          <a:ext cx="0" cy="0"/>
          <a:chOff x="0" y="0"/>
          <a:chExt cx="0" cy="0"/>
        </a:xfrm>
      </p:grpSpPr>
      <p:pic>
        <p:nvPicPr>
          <p:cNvPr id="17" name="Picture 16" descr="A screenshot of a cell phone&#10;&#10;Description automatically generated">
            <a:extLst>
              <a:ext uri="{FF2B5EF4-FFF2-40B4-BE49-F238E27FC236}">
                <a16:creationId xmlns:a16="http://schemas.microsoft.com/office/drawing/2014/main" id="{BA2D3B9D-955D-7C4E-AD33-2447EF53A0EA}"/>
              </a:ext>
            </a:extLst>
          </p:cNvPr>
          <p:cNvPicPr>
            <a:picLocks noChangeAspect="1"/>
          </p:cNvPicPr>
          <p:nvPr userDrawn="1"/>
        </p:nvPicPr>
        <p:blipFill>
          <a:blip r:embed="rId2"/>
          <a:stretch>
            <a:fillRect/>
          </a:stretch>
        </p:blipFill>
        <p:spPr>
          <a:xfrm>
            <a:off x="0" y="-1"/>
            <a:ext cx="12192000" cy="6201103"/>
          </a:xfrm>
          <a:prstGeom prst="rect">
            <a:avLst/>
          </a:prstGeom>
        </p:spPr>
      </p:pic>
      <p:sp>
        <p:nvSpPr>
          <p:cNvPr id="14" name="Picture Placeholder 13">
            <a:extLst>
              <a:ext uri="{FF2B5EF4-FFF2-40B4-BE49-F238E27FC236}">
                <a16:creationId xmlns:a16="http://schemas.microsoft.com/office/drawing/2014/main" id="{2C74BD1E-30C2-8741-9AC3-D0DFFEC1A213}"/>
              </a:ext>
            </a:extLst>
          </p:cNvPr>
          <p:cNvSpPr>
            <a:spLocks noGrp="1"/>
          </p:cNvSpPr>
          <p:nvPr>
            <p:ph type="pic" sz="quarter" idx="10"/>
          </p:nvPr>
        </p:nvSpPr>
        <p:spPr>
          <a:xfrm>
            <a:off x="3597013" y="614833"/>
            <a:ext cx="5011052" cy="5011052"/>
          </a:xfrm>
          <a:prstGeom prst="rect">
            <a:avLst/>
          </a:prstGeom>
        </p:spPr>
        <p:txBody>
          <a:bodyPr/>
          <a:lstStyle>
            <a:lvl1pPr marL="0" marR="0" indent="0" algn="l" defTabSz="914400" rtl="0" eaLnBrk="1" fontAlgn="auto" latinLnBrk="0" hangingPunct="1">
              <a:lnSpc>
                <a:spcPct val="100000"/>
              </a:lnSpc>
              <a:spcBef>
                <a:spcPts val="1600"/>
              </a:spcBef>
              <a:spcAft>
                <a:spcPts val="0"/>
              </a:spcAft>
              <a:buClrTx/>
              <a:buSzTx/>
              <a:buFont typeface="Arial" panose="020B0604020202020204" pitchFamily="34" charset="0"/>
              <a:buNone/>
              <a:tabLst/>
              <a:defRPr sz="2000" b="0" u="none">
                <a:solidFill>
                  <a:schemeClr val="tx1">
                    <a:lumMod val="65000"/>
                    <a:lumOff val="35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dirty="0"/>
          </a:p>
        </p:txBody>
      </p:sp>
    </p:spTree>
    <p:extLst>
      <p:ext uri="{BB962C8B-B14F-4D97-AF65-F5344CB8AC3E}">
        <p14:creationId xmlns:p14="http://schemas.microsoft.com/office/powerpoint/2010/main" val="699363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S G1 Dome B">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5A514B6-4A51-FB45-9EE9-6ACB9D06F49B}"/>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76C568A-7BF0-E249-9B8E-83BC9116500F}"/>
              </a:ext>
            </a:extLst>
          </p:cNvPr>
          <p:cNvSpPr/>
          <p:nvPr userDrawn="1"/>
        </p:nvSpPr>
        <p:spPr>
          <a:xfrm>
            <a:off x="0" y="0"/>
            <a:ext cx="12192000" cy="6858000"/>
          </a:xfrm>
          <a:prstGeom prst="rect">
            <a:avLst/>
          </a:prstGeom>
          <a:solidFill>
            <a:srgbClr val="0069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9147BCB-4CE9-204F-A41A-6F5DBBD31385}"/>
              </a:ext>
            </a:extLst>
          </p:cNvPr>
          <p:cNvSpPr/>
          <p:nvPr userDrawn="1"/>
        </p:nvSpPr>
        <p:spPr>
          <a:xfrm>
            <a:off x="4541520" y="518160"/>
            <a:ext cx="7650480" cy="6339840"/>
          </a:xfrm>
          <a:prstGeom prst="rect">
            <a:avLst/>
          </a:prstGeom>
          <a:blipFill>
            <a:blip r:embed="rId2">
              <a:alphaModFix amt="5000"/>
              <a:extLst>
                <a:ext uri="{28A0092B-C50C-407E-A947-70E740481C1C}">
                  <a14:useLocalDpi xmlns:a14="http://schemas.microsoft.com/office/drawing/2010/main"/>
                </a:ext>
              </a:extLst>
            </a:blip>
            <a:stretch>
              <a:fillRect l="-797" t="-1923" r="-36653" b="-3076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658BE30F-DBEF-1942-B164-8E2AB0B4BE99}"/>
              </a:ext>
            </a:extLst>
          </p:cNvPr>
          <p:cNvSpPr>
            <a:spLocks noGrp="1"/>
          </p:cNvSpPr>
          <p:nvPr>
            <p:ph type="ctrTitle" hasCustomPrompt="1"/>
          </p:nvPr>
        </p:nvSpPr>
        <p:spPr>
          <a:xfrm>
            <a:off x="642152" y="1120469"/>
            <a:ext cx="10578801" cy="2387600"/>
          </a:xfrm>
          <a:prstGeom prst="rect">
            <a:avLst/>
          </a:prstGeom>
        </p:spPr>
        <p:txBody>
          <a:bodyPr anchor="b"/>
          <a:lstStyle>
            <a:lvl1pPr algn="l">
              <a:lnSpc>
                <a:spcPct val="80000"/>
              </a:lnSpc>
              <a:spcBef>
                <a:spcPts val="0"/>
              </a:spcBef>
              <a:defRPr sz="6000" b="1" i="0">
                <a:solidFill>
                  <a:schemeClr val="bg1"/>
                </a:solidFill>
                <a:latin typeface="Arial" panose="020B0604020202020204" pitchFamily="34" charset="0"/>
                <a:cs typeface="Arial" panose="020B0604020202020204" pitchFamily="34" charset="0"/>
              </a:defRPr>
            </a:lvl1pPr>
          </a:lstStyle>
          <a:p>
            <a:r>
              <a:rPr lang="en-US" dirty="0"/>
              <a:t>PRESENTATION TITLE</a:t>
            </a:r>
          </a:p>
        </p:txBody>
      </p:sp>
      <p:sp>
        <p:nvSpPr>
          <p:cNvPr id="14" name="Subtitle 2">
            <a:extLst>
              <a:ext uri="{FF2B5EF4-FFF2-40B4-BE49-F238E27FC236}">
                <a16:creationId xmlns:a16="http://schemas.microsoft.com/office/drawing/2014/main" id="{C308B571-BB05-8B48-9B1A-6351B97721A1}"/>
              </a:ext>
            </a:extLst>
          </p:cNvPr>
          <p:cNvSpPr>
            <a:spLocks noGrp="1"/>
          </p:cNvSpPr>
          <p:nvPr>
            <p:ph type="subTitle" idx="1" hasCustomPrompt="1"/>
          </p:nvPr>
        </p:nvSpPr>
        <p:spPr>
          <a:xfrm>
            <a:off x="638458" y="3600144"/>
            <a:ext cx="10586189" cy="862833"/>
          </a:xfrm>
          <a:prstGeom prst="rect">
            <a:avLst/>
          </a:prstGeom>
        </p:spPr>
        <p:txBody>
          <a:bodyPr/>
          <a:lstStyle>
            <a:lvl1pPr marL="0" indent="0" algn="l">
              <a:lnSpc>
                <a:spcPct val="80000"/>
              </a:lnSpc>
              <a:spcBef>
                <a:spcPts val="0"/>
              </a:spcBef>
              <a:buNone/>
              <a:defRPr sz="2800" b="0" i="0">
                <a:solidFill>
                  <a:schemeClr val="bg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pic>
        <p:nvPicPr>
          <p:cNvPr id="8" name="Picture 7">
            <a:extLst>
              <a:ext uri="{FF2B5EF4-FFF2-40B4-BE49-F238E27FC236}">
                <a16:creationId xmlns:a16="http://schemas.microsoft.com/office/drawing/2014/main" id="{A047AA5D-64A1-CF4C-82DC-BF49958C2CEE}"/>
              </a:ext>
            </a:extLst>
          </p:cNvPr>
          <p:cNvPicPr>
            <a:picLocks noChangeAspect="1"/>
          </p:cNvPicPr>
          <p:nvPr userDrawn="1"/>
        </p:nvPicPr>
        <p:blipFill rotWithShape="1">
          <a:blip r:embed="rId3">
            <a:extLst>
              <a:ext uri="{28A0092B-C50C-407E-A947-70E740481C1C}">
                <a14:useLocalDpi xmlns:a14="http://schemas.microsoft.com/office/drawing/2010/main"/>
              </a:ext>
            </a:extLst>
          </a:blip>
          <a:srcRect t="1718" b="3915"/>
          <a:stretch/>
        </p:blipFill>
        <p:spPr>
          <a:xfrm>
            <a:off x="9798833" y="5323637"/>
            <a:ext cx="1422120" cy="673702"/>
          </a:xfrm>
          <a:prstGeom prst="rect">
            <a:avLst/>
          </a:prstGeom>
        </p:spPr>
      </p:pic>
    </p:spTree>
    <p:extLst>
      <p:ext uri="{BB962C8B-B14F-4D97-AF65-F5344CB8AC3E}">
        <p14:creationId xmlns:p14="http://schemas.microsoft.com/office/powerpoint/2010/main" val="290175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W2">
    <p:spTree>
      <p:nvGrpSpPr>
        <p:cNvPr id="1" name=""/>
        <p:cNvGrpSpPr/>
        <p:nvPr/>
      </p:nvGrpSpPr>
      <p:grpSpPr>
        <a:xfrm>
          <a:off x="0" y="0"/>
          <a:ext cx="0" cy="0"/>
          <a:chOff x="0" y="0"/>
          <a:chExt cx="0" cy="0"/>
        </a:xfrm>
      </p:grpSpPr>
      <p:pic>
        <p:nvPicPr>
          <p:cNvPr id="4" name="Picture 3" descr="A picture containing screenshot&#10;&#10;Description automatically generated">
            <a:extLst>
              <a:ext uri="{FF2B5EF4-FFF2-40B4-BE49-F238E27FC236}">
                <a16:creationId xmlns:a16="http://schemas.microsoft.com/office/drawing/2014/main" id="{2DE176F9-EAD0-394A-972A-52C8FFAA506F}"/>
              </a:ext>
            </a:extLst>
          </p:cNvPr>
          <p:cNvPicPr>
            <a:picLocks noChangeAspect="1"/>
          </p:cNvPicPr>
          <p:nvPr userDrawn="1"/>
        </p:nvPicPr>
        <p:blipFill>
          <a:blip r:embed="rId2"/>
          <a:stretch>
            <a:fillRect/>
          </a:stretch>
        </p:blipFill>
        <p:spPr>
          <a:xfrm>
            <a:off x="0" y="-1"/>
            <a:ext cx="12192000" cy="6201103"/>
          </a:xfrm>
          <a:prstGeom prst="rect">
            <a:avLst/>
          </a:prstGeom>
        </p:spPr>
      </p:pic>
      <p:sp>
        <p:nvSpPr>
          <p:cNvPr id="5" name="Picture Placeholder 13">
            <a:extLst>
              <a:ext uri="{FF2B5EF4-FFF2-40B4-BE49-F238E27FC236}">
                <a16:creationId xmlns:a16="http://schemas.microsoft.com/office/drawing/2014/main" id="{52E78AC1-DF72-5A4A-AC2D-11892A633580}"/>
              </a:ext>
            </a:extLst>
          </p:cNvPr>
          <p:cNvSpPr>
            <a:spLocks noGrp="1"/>
          </p:cNvSpPr>
          <p:nvPr>
            <p:ph type="pic" sz="quarter" idx="10"/>
          </p:nvPr>
        </p:nvSpPr>
        <p:spPr>
          <a:xfrm>
            <a:off x="3597013" y="614833"/>
            <a:ext cx="5011052" cy="5011052"/>
          </a:xfrm>
          <a:prstGeom prst="rect">
            <a:avLst/>
          </a:prstGeom>
        </p:spPr>
        <p:txBody>
          <a:bodyPr/>
          <a:lstStyle>
            <a:lvl1pPr marL="0" marR="0" indent="0" algn="l" defTabSz="914400" rtl="0" eaLnBrk="1" fontAlgn="auto" latinLnBrk="0" hangingPunct="1">
              <a:lnSpc>
                <a:spcPct val="100000"/>
              </a:lnSpc>
              <a:spcBef>
                <a:spcPts val="1600"/>
              </a:spcBef>
              <a:spcAft>
                <a:spcPts val="0"/>
              </a:spcAft>
              <a:buClrTx/>
              <a:buSzTx/>
              <a:buFont typeface="Arial" panose="020B0604020202020204" pitchFamily="34" charset="0"/>
              <a:buNone/>
              <a:tabLst/>
              <a:defRPr sz="2000" b="0" u="none">
                <a:solidFill>
                  <a:schemeClr val="tx1">
                    <a:lumMod val="65000"/>
                    <a:lumOff val="35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dirty="0"/>
          </a:p>
        </p:txBody>
      </p:sp>
    </p:spTree>
    <p:extLst>
      <p:ext uri="{BB962C8B-B14F-4D97-AF65-F5344CB8AC3E}">
        <p14:creationId xmlns:p14="http://schemas.microsoft.com/office/powerpoint/2010/main" val="19150490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W3">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259817A0-B659-5045-8206-576CAD19B739}"/>
              </a:ext>
            </a:extLst>
          </p:cNvPr>
          <p:cNvPicPr>
            <a:picLocks noChangeAspect="1"/>
          </p:cNvPicPr>
          <p:nvPr userDrawn="1"/>
        </p:nvPicPr>
        <p:blipFill>
          <a:blip r:embed="rId2"/>
          <a:stretch>
            <a:fillRect/>
          </a:stretch>
        </p:blipFill>
        <p:spPr>
          <a:xfrm>
            <a:off x="0" y="-1"/>
            <a:ext cx="12192000" cy="6201103"/>
          </a:xfrm>
          <a:prstGeom prst="rect">
            <a:avLst/>
          </a:prstGeom>
        </p:spPr>
      </p:pic>
      <p:sp>
        <p:nvSpPr>
          <p:cNvPr id="4" name="Picture Placeholder 13">
            <a:extLst>
              <a:ext uri="{FF2B5EF4-FFF2-40B4-BE49-F238E27FC236}">
                <a16:creationId xmlns:a16="http://schemas.microsoft.com/office/drawing/2014/main" id="{18821EE2-A1B1-2F43-8EAA-7FD2251FE1A9}"/>
              </a:ext>
            </a:extLst>
          </p:cNvPr>
          <p:cNvSpPr>
            <a:spLocks noGrp="1"/>
          </p:cNvSpPr>
          <p:nvPr>
            <p:ph type="pic" sz="quarter" idx="10"/>
          </p:nvPr>
        </p:nvSpPr>
        <p:spPr>
          <a:xfrm>
            <a:off x="3597013" y="614833"/>
            <a:ext cx="5011052" cy="5011052"/>
          </a:xfrm>
          <a:prstGeom prst="rect">
            <a:avLst/>
          </a:prstGeom>
        </p:spPr>
        <p:txBody>
          <a:bodyPr/>
          <a:lstStyle>
            <a:lvl1pPr marL="0" marR="0" indent="0" algn="l" defTabSz="914400" rtl="0" eaLnBrk="1" fontAlgn="auto" latinLnBrk="0" hangingPunct="1">
              <a:lnSpc>
                <a:spcPct val="100000"/>
              </a:lnSpc>
              <a:spcBef>
                <a:spcPts val="1600"/>
              </a:spcBef>
              <a:spcAft>
                <a:spcPts val="0"/>
              </a:spcAft>
              <a:buClrTx/>
              <a:buSzTx/>
              <a:buFont typeface="Arial" panose="020B0604020202020204" pitchFamily="34" charset="0"/>
              <a:buNone/>
              <a:tabLst/>
              <a:defRPr sz="2000" b="0" u="none">
                <a:solidFill>
                  <a:schemeClr val="tx1">
                    <a:lumMod val="65000"/>
                    <a:lumOff val="35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dirty="0"/>
          </a:p>
        </p:txBody>
      </p:sp>
    </p:spTree>
    <p:extLst>
      <p:ext uri="{BB962C8B-B14F-4D97-AF65-F5344CB8AC3E}">
        <p14:creationId xmlns:p14="http://schemas.microsoft.com/office/powerpoint/2010/main" val="42404877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W4">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98E904BD-20D4-904D-9948-CF227C9E07BF}"/>
              </a:ext>
            </a:extLst>
          </p:cNvPr>
          <p:cNvPicPr>
            <a:picLocks noChangeAspect="1"/>
          </p:cNvPicPr>
          <p:nvPr userDrawn="1"/>
        </p:nvPicPr>
        <p:blipFill>
          <a:blip r:embed="rId2"/>
          <a:stretch>
            <a:fillRect/>
          </a:stretch>
        </p:blipFill>
        <p:spPr>
          <a:xfrm>
            <a:off x="0" y="-1"/>
            <a:ext cx="12192000" cy="6201103"/>
          </a:xfrm>
          <a:prstGeom prst="rect">
            <a:avLst/>
          </a:prstGeom>
        </p:spPr>
      </p:pic>
      <p:sp>
        <p:nvSpPr>
          <p:cNvPr id="4" name="Picture Placeholder 13">
            <a:extLst>
              <a:ext uri="{FF2B5EF4-FFF2-40B4-BE49-F238E27FC236}">
                <a16:creationId xmlns:a16="http://schemas.microsoft.com/office/drawing/2014/main" id="{5246049E-59C1-3841-80EE-87437D4EA2BD}"/>
              </a:ext>
            </a:extLst>
          </p:cNvPr>
          <p:cNvSpPr>
            <a:spLocks noGrp="1"/>
          </p:cNvSpPr>
          <p:nvPr>
            <p:ph type="pic" sz="quarter" idx="10"/>
          </p:nvPr>
        </p:nvSpPr>
        <p:spPr>
          <a:xfrm>
            <a:off x="3597013" y="614833"/>
            <a:ext cx="5011052" cy="5011052"/>
          </a:xfrm>
          <a:prstGeom prst="rect">
            <a:avLst/>
          </a:prstGeom>
        </p:spPr>
        <p:txBody>
          <a:bodyPr/>
          <a:lstStyle>
            <a:lvl1pPr marL="0" marR="0" indent="0" algn="l" defTabSz="914400" rtl="0" eaLnBrk="1" fontAlgn="auto" latinLnBrk="0" hangingPunct="1">
              <a:lnSpc>
                <a:spcPct val="100000"/>
              </a:lnSpc>
              <a:spcBef>
                <a:spcPts val="1600"/>
              </a:spcBef>
              <a:spcAft>
                <a:spcPts val="0"/>
              </a:spcAft>
              <a:buClrTx/>
              <a:buSzTx/>
              <a:buFont typeface="Arial" panose="020B0604020202020204" pitchFamily="34" charset="0"/>
              <a:buNone/>
              <a:tabLst/>
              <a:defRPr sz="2000" b="0" u="none">
                <a:solidFill>
                  <a:schemeClr val="tx1">
                    <a:lumMod val="65000"/>
                    <a:lumOff val="35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dirty="0"/>
          </a:p>
        </p:txBody>
      </p:sp>
    </p:spTree>
    <p:extLst>
      <p:ext uri="{BB962C8B-B14F-4D97-AF65-F5344CB8AC3E}">
        <p14:creationId xmlns:p14="http://schemas.microsoft.com/office/powerpoint/2010/main" val="36719425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W5">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C9BC58E8-608D-7742-867B-FF4D6EE5B3F3}"/>
              </a:ext>
            </a:extLst>
          </p:cNvPr>
          <p:cNvPicPr>
            <a:picLocks noChangeAspect="1"/>
          </p:cNvPicPr>
          <p:nvPr userDrawn="1"/>
        </p:nvPicPr>
        <p:blipFill>
          <a:blip r:embed="rId2"/>
          <a:stretch>
            <a:fillRect/>
          </a:stretch>
        </p:blipFill>
        <p:spPr>
          <a:xfrm>
            <a:off x="0" y="-1"/>
            <a:ext cx="12192000" cy="6201103"/>
          </a:xfrm>
          <a:prstGeom prst="rect">
            <a:avLst/>
          </a:prstGeom>
        </p:spPr>
      </p:pic>
      <p:sp>
        <p:nvSpPr>
          <p:cNvPr id="4" name="Picture Placeholder 13">
            <a:extLst>
              <a:ext uri="{FF2B5EF4-FFF2-40B4-BE49-F238E27FC236}">
                <a16:creationId xmlns:a16="http://schemas.microsoft.com/office/drawing/2014/main" id="{2FE48486-1B1F-9546-87A5-B8BC721F1484}"/>
              </a:ext>
            </a:extLst>
          </p:cNvPr>
          <p:cNvSpPr>
            <a:spLocks noGrp="1"/>
          </p:cNvSpPr>
          <p:nvPr>
            <p:ph type="pic" sz="quarter" idx="10"/>
          </p:nvPr>
        </p:nvSpPr>
        <p:spPr>
          <a:xfrm>
            <a:off x="3597013" y="614833"/>
            <a:ext cx="5011052" cy="5011052"/>
          </a:xfrm>
          <a:prstGeom prst="rect">
            <a:avLst/>
          </a:prstGeom>
        </p:spPr>
        <p:txBody>
          <a:bodyPr/>
          <a:lstStyle>
            <a:lvl1pPr marL="0" marR="0" indent="0" algn="l" defTabSz="914400" rtl="0" eaLnBrk="1" fontAlgn="auto" latinLnBrk="0" hangingPunct="1">
              <a:lnSpc>
                <a:spcPct val="100000"/>
              </a:lnSpc>
              <a:spcBef>
                <a:spcPts val="1600"/>
              </a:spcBef>
              <a:spcAft>
                <a:spcPts val="0"/>
              </a:spcAft>
              <a:buClrTx/>
              <a:buSzTx/>
              <a:buFont typeface="Arial" panose="020B0604020202020204" pitchFamily="34" charset="0"/>
              <a:buNone/>
              <a:tabLst/>
              <a:defRPr sz="2000" b="0" u="none">
                <a:solidFill>
                  <a:schemeClr val="tx1">
                    <a:lumMod val="65000"/>
                    <a:lumOff val="35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dirty="0"/>
          </a:p>
        </p:txBody>
      </p:sp>
    </p:spTree>
    <p:extLst>
      <p:ext uri="{BB962C8B-B14F-4D97-AF65-F5344CB8AC3E}">
        <p14:creationId xmlns:p14="http://schemas.microsoft.com/office/powerpoint/2010/main" val="32348061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W6">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55006DFA-5BDA-3346-ADD5-4E5FDDC85ECE}"/>
              </a:ext>
            </a:extLst>
          </p:cNvPr>
          <p:cNvPicPr>
            <a:picLocks noChangeAspect="1"/>
          </p:cNvPicPr>
          <p:nvPr userDrawn="1"/>
        </p:nvPicPr>
        <p:blipFill>
          <a:blip r:embed="rId2"/>
          <a:stretch>
            <a:fillRect/>
          </a:stretch>
        </p:blipFill>
        <p:spPr>
          <a:xfrm>
            <a:off x="0" y="-1"/>
            <a:ext cx="12192000" cy="6201103"/>
          </a:xfrm>
          <a:prstGeom prst="rect">
            <a:avLst/>
          </a:prstGeom>
        </p:spPr>
      </p:pic>
      <p:sp>
        <p:nvSpPr>
          <p:cNvPr id="4" name="Picture Placeholder 13">
            <a:extLst>
              <a:ext uri="{FF2B5EF4-FFF2-40B4-BE49-F238E27FC236}">
                <a16:creationId xmlns:a16="http://schemas.microsoft.com/office/drawing/2014/main" id="{C7F3A23E-3917-1C4C-8D8D-D79760F143B3}"/>
              </a:ext>
            </a:extLst>
          </p:cNvPr>
          <p:cNvSpPr>
            <a:spLocks noGrp="1"/>
          </p:cNvSpPr>
          <p:nvPr>
            <p:ph type="pic" sz="quarter" idx="10"/>
          </p:nvPr>
        </p:nvSpPr>
        <p:spPr>
          <a:xfrm>
            <a:off x="3597013" y="614833"/>
            <a:ext cx="5011052" cy="5011052"/>
          </a:xfrm>
          <a:prstGeom prst="rect">
            <a:avLst/>
          </a:prstGeom>
        </p:spPr>
        <p:txBody>
          <a:bodyPr/>
          <a:lstStyle>
            <a:lvl1pPr marL="0" marR="0" indent="0" algn="l" defTabSz="914400" rtl="0" eaLnBrk="1" fontAlgn="auto" latinLnBrk="0" hangingPunct="1">
              <a:lnSpc>
                <a:spcPct val="100000"/>
              </a:lnSpc>
              <a:spcBef>
                <a:spcPts val="1600"/>
              </a:spcBef>
              <a:spcAft>
                <a:spcPts val="0"/>
              </a:spcAft>
              <a:buClrTx/>
              <a:buSzTx/>
              <a:buFont typeface="Arial" panose="020B0604020202020204" pitchFamily="34" charset="0"/>
              <a:buNone/>
              <a:tabLst/>
              <a:defRPr sz="2000" b="0" u="none">
                <a:solidFill>
                  <a:schemeClr val="tx1">
                    <a:lumMod val="65000"/>
                    <a:lumOff val="35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dirty="0"/>
          </a:p>
        </p:txBody>
      </p:sp>
    </p:spTree>
    <p:extLst>
      <p:ext uri="{BB962C8B-B14F-4D97-AF65-F5344CB8AC3E}">
        <p14:creationId xmlns:p14="http://schemas.microsoft.com/office/powerpoint/2010/main" val="15112938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S G2 Image B">
    <p:spTree>
      <p:nvGrpSpPr>
        <p:cNvPr id="1" name=""/>
        <p:cNvGrpSpPr/>
        <p:nvPr/>
      </p:nvGrpSpPr>
      <p:grpSpPr>
        <a:xfrm>
          <a:off x="0" y="0"/>
          <a:ext cx="0" cy="0"/>
          <a:chOff x="0" y="0"/>
          <a:chExt cx="0" cy="0"/>
        </a:xfrm>
      </p:grpSpPr>
      <p:pic>
        <p:nvPicPr>
          <p:cNvPr id="3" name="Picture 2" descr="A picture containing sky, outdoor, building, umbrella&#10;&#10;Description automatically generated">
            <a:extLst>
              <a:ext uri="{FF2B5EF4-FFF2-40B4-BE49-F238E27FC236}">
                <a16:creationId xmlns:a16="http://schemas.microsoft.com/office/drawing/2014/main" id="{E9F6254D-53D7-8B4B-98EA-936D80B3D0C4}"/>
              </a:ext>
            </a:extLst>
          </p:cNvPr>
          <p:cNvPicPr>
            <a:picLocks noChangeAspect="1"/>
          </p:cNvPicPr>
          <p:nvPr userDrawn="1"/>
        </p:nvPicPr>
        <p:blipFill>
          <a:blip r:embed="rId2"/>
          <a:stretch>
            <a:fillRect/>
          </a:stretch>
        </p:blipFill>
        <p:spPr>
          <a:xfrm>
            <a:off x="-52302" y="-62621"/>
            <a:ext cx="12296604" cy="6921250"/>
          </a:xfrm>
          <a:prstGeom prst="rect">
            <a:avLst/>
          </a:prstGeom>
        </p:spPr>
      </p:pic>
      <p:sp>
        <p:nvSpPr>
          <p:cNvPr id="7" name="Title 1">
            <a:extLst>
              <a:ext uri="{FF2B5EF4-FFF2-40B4-BE49-F238E27FC236}">
                <a16:creationId xmlns:a16="http://schemas.microsoft.com/office/drawing/2014/main" id="{816763B9-F526-9E4B-BD9A-067FE30F334F}"/>
              </a:ext>
            </a:extLst>
          </p:cNvPr>
          <p:cNvSpPr>
            <a:spLocks noGrp="1"/>
          </p:cNvSpPr>
          <p:nvPr>
            <p:ph type="ctrTitle" hasCustomPrompt="1"/>
          </p:nvPr>
        </p:nvSpPr>
        <p:spPr>
          <a:xfrm>
            <a:off x="642152" y="1120469"/>
            <a:ext cx="10578801" cy="2387600"/>
          </a:xfrm>
          <a:prstGeom prst="rect">
            <a:avLst/>
          </a:prstGeom>
        </p:spPr>
        <p:txBody>
          <a:bodyPr anchor="b"/>
          <a:lstStyle>
            <a:lvl1pPr algn="l">
              <a:lnSpc>
                <a:spcPct val="80000"/>
              </a:lnSpc>
              <a:spcBef>
                <a:spcPts val="0"/>
              </a:spcBef>
              <a:defRPr sz="6000" b="1" i="0">
                <a:solidFill>
                  <a:schemeClr val="bg1"/>
                </a:solidFill>
                <a:latin typeface="Arial" panose="020B0604020202020204" pitchFamily="34" charset="0"/>
                <a:cs typeface="Arial" panose="020B0604020202020204" pitchFamily="34" charset="0"/>
              </a:defRPr>
            </a:lvl1pPr>
          </a:lstStyle>
          <a:p>
            <a:r>
              <a:rPr lang="en-US" dirty="0"/>
              <a:t>PRESENTATION TITLE</a:t>
            </a:r>
          </a:p>
        </p:txBody>
      </p:sp>
      <p:sp>
        <p:nvSpPr>
          <p:cNvPr id="9" name="Subtitle 2">
            <a:extLst>
              <a:ext uri="{FF2B5EF4-FFF2-40B4-BE49-F238E27FC236}">
                <a16:creationId xmlns:a16="http://schemas.microsoft.com/office/drawing/2014/main" id="{4680D099-8CC8-5940-856F-F1D0AAB310C6}"/>
              </a:ext>
            </a:extLst>
          </p:cNvPr>
          <p:cNvSpPr>
            <a:spLocks noGrp="1"/>
          </p:cNvSpPr>
          <p:nvPr>
            <p:ph type="subTitle" idx="1" hasCustomPrompt="1"/>
          </p:nvPr>
        </p:nvSpPr>
        <p:spPr>
          <a:xfrm>
            <a:off x="638458" y="3600144"/>
            <a:ext cx="10586189" cy="862833"/>
          </a:xfrm>
          <a:prstGeom prst="rect">
            <a:avLst/>
          </a:prstGeom>
        </p:spPr>
        <p:txBody>
          <a:bodyPr/>
          <a:lstStyle>
            <a:lvl1pPr marL="0" indent="0" algn="l">
              <a:lnSpc>
                <a:spcPct val="80000"/>
              </a:lnSpc>
              <a:spcBef>
                <a:spcPts val="0"/>
              </a:spcBef>
              <a:buNone/>
              <a:defRPr sz="2800" b="0" i="0">
                <a:solidFill>
                  <a:schemeClr val="bg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pic>
        <p:nvPicPr>
          <p:cNvPr id="6" name="Picture 5">
            <a:extLst>
              <a:ext uri="{FF2B5EF4-FFF2-40B4-BE49-F238E27FC236}">
                <a16:creationId xmlns:a16="http://schemas.microsoft.com/office/drawing/2014/main" id="{F47DB166-628F-F146-9728-FA91186672B8}"/>
              </a:ext>
            </a:extLst>
          </p:cNvPr>
          <p:cNvPicPr>
            <a:picLocks noChangeAspect="1"/>
          </p:cNvPicPr>
          <p:nvPr userDrawn="1"/>
        </p:nvPicPr>
        <p:blipFill rotWithShape="1">
          <a:blip r:embed="rId3">
            <a:extLst>
              <a:ext uri="{28A0092B-C50C-407E-A947-70E740481C1C}">
                <a14:useLocalDpi xmlns:a14="http://schemas.microsoft.com/office/drawing/2010/main"/>
              </a:ext>
            </a:extLst>
          </a:blip>
          <a:srcRect t="1718" b="3915"/>
          <a:stretch/>
        </p:blipFill>
        <p:spPr>
          <a:xfrm>
            <a:off x="9798833" y="5323637"/>
            <a:ext cx="1422120" cy="673702"/>
          </a:xfrm>
          <a:prstGeom prst="rect">
            <a:avLst/>
          </a:prstGeom>
        </p:spPr>
      </p:pic>
    </p:spTree>
    <p:extLst>
      <p:ext uri="{BB962C8B-B14F-4D97-AF65-F5344CB8AC3E}">
        <p14:creationId xmlns:p14="http://schemas.microsoft.com/office/powerpoint/2010/main" val="12926465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S G1 Dome 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5A514B6-4A51-FB45-9EE9-6ACB9D06F49B}"/>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76C568A-7BF0-E249-9B8E-83BC9116500F}"/>
              </a:ext>
            </a:extLst>
          </p:cNvPr>
          <p:cNvSpPr/>
          <p:nvPr userDrawn="1"/>
        </p:nvSpPr>
        <p:spPr>
          <a:xfrm>
            <a:off x="0" y="0"/>
            <a:ext cx="12192000" cy="6858000"/>
          </a:xfrm>
          <a:prstGeom prst="rect">
            <a:avLst/>
          </a:prstGeom>
          <a:solidFill>
            <a:srgbClr val="A32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9147BCB-4CE9-204F-A41A-6F5DBBD31385}"/>
              </a:ext>
            </a:extLst>
          </p:cNvPr>
          <p:cNvSpPr/>
          <p:nvPr userDrawn="1"/>
        </p:nvSpPr>
        <p:spPr>
          <a:xfrm>
            <a:off x="4541520" y="518160"/>
            <a:ext cx="7650480" cy="6339840"/>
          </a:xfrm>
          <a:prstGeom prst="rect">
            <a:avLst/>
          </a:prstGeom>
          <a:blipFill>
            <a:blip r:embed="rId2">
              <a:alphaModFix amt="5000"/>
              <a:extLst>
                <a:ext uri="{28A0092B-C50C-407E-A947-70E740481C1C}">
                  <a14:useLocalDpi xmlns:a14="http://schemas.microsoft.com/office/drawing/2010/main"/>
                </a:ext>
              </a:extLst>
            </a:blip>
            <a:stretch>
              <a:fillRect l="-797" t="-1923" r="-36653" b="-3076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658BE30F-DBEF-1942-B164-8E2AB0B4BE99}"/>
              </a:ext>
            </a:extLst>
          </p:cNvPr>
          <p:cNvSpPr>
            <a:spLocks noGrp="1"/>
          </p:cNvSpPr>
          <p:nvPr>
            <p:ph type="ctrTitle" hasCustomPrompt="1"/>
          </p:nvPr>
        </p:nvSpPr>
        <p:spPr>
          <a:xfrm>
            <a:off x="642152" y="1120469"/>
            <a:ext cx="10578801" cy="2387600"/>
          </a:xfrm>
          <a:prstGeom prst="rect">
            <a:avLst/>
          </a:prstGeom>
        </p:spPr>
        <p:txBody>
          <a:bodyPr anchor="b"/>
          <a:lstStyle>
            <a:lvl1pPr algn="l">
              <a:lnSpc>
                <a:spcPct val="80000"/>
              </a:lnSpc>
              <a:spcBef>
                <a:spcPts val="0"/>
              </a:spcBef>
              <a:defRPr sz="6000" b="1" i="0">
                <a:solidFill>
                  <a:schemeClr val="bg1"/>
                </a:solidFill>
                <a:latin typeface="Arial" panose="020B0604020202020204" pitchFamily="34" charset="0"/>
                <a:cs typeface="Arial" panose="020B0604020202020204" pitchFamily="34" charset="0"/>
              </a:defRPr>
            </a:lvl1pPr>
          </a:lstStyle>
          <a:p>
            <a:r>
              <a:rPr lang="en-US" dirty="0"/>
              <a:t>PRESENTATION TITLE</a:t>
            </a:r>
          </a:p>
        </p:txBody>
      </p:sp>
      <p:sp>
        <p:nvSpPr>
          <p:cNvPr id="14" name="Subtitle 2">
            <a:extLst>
              <a:ext uri="{FF2B5EF4-FFF2-40B4-BE49-F238E27FC236}">
                <a16:creationId xmlns:a16="http://schemas.microsoft.com/office/drawing/2014/main" id="{C308B571-BB05-8B48-9B1A-6351B97721A1}"/>
              </a:ext>
            </a:extLst>
          </p:cNvPr>
          <p:cNvSpPr>
            <a:spLocks noGrp="1"/>
          </p:cNvSpPr>
          <p:nvPr>
            <p:ph type="subTitle" idx="1" hasCustomPrompt="1"/>
          </p:nvPr>
        </p:nvSpPr>
        <p:spPr>
          <a:xfrm>
            <a:off x="638458" y="3600144"/>
            <a:ext cx="10586189" cy="862833"/>
          </a:xfrm>
          <a:prstGeom prst="rect">
            <a:avLst/>
          </a:prstGeom>
        </p:spPr>
        <p:txBody>
          <a:bodyPr/>
          <a:lstStyle>
            <a:lvl1pPr marL="0" indent="0" algn="l">
              <a:lnSpc>
                <a:spcPct val="80000"/>
              </a:lnSpc>
              <a:spcBef>
                <a:spcPts val="0"/>
              </a:spcBef>
              <a:buNone/>
              <a:defRPr sz="2800" b="0" i="0">
                <a:solidFill>
                  <a:schemeClr val="bg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pic>
        <p:nvPicPr>
          <p:cNvPr id="8" name="Picture 7">
            <a:extLst>
              <a:ext uri="{FF2B5EF4-FFF2-40B4-BE49-F238E27FC236}">
                <a16:creationId xmlns:a16="http://schemas.microsoft.com/office/drawing/2014/main" id="{59D2362B-F57D-F647-BD21-E1F36B3B76AD}"/>
              </a:ext>
            </a:extLst>
          </p:cNvPr>
          <p:cNvPicPr>
            <a:picLocks noChangeAspect="1"/>
          </p:cNvPicPr>
          <p:nvPr userDrawn="1"/>
        </p:nvPicPr>
        <p:blipFill rotWithShape="1">
          <a:blip r:embed="rId3">
            <a:extLst>
              <a:ext uri="{28A0092B-C50C-407E-A947-70E740481C1C}">
                <a14:useLocalDpi xmlns:a14="http://schemas.microsoft.com/office/drawing/2010/main"/>
              </a:ext>
            </a:extLst>
          </a:blip>
          <a:srcRect t="1718" b="3915"/>
          <a:stretch/>
        </p:blipFill>
        <p:spPr>
          <a:xfrm>
            <a:off x="9798833" y="5323637"/>
            <a:ext cx="1422120" cy="673702"/>
          </a:xfrm>
          <a:prstGeom prst="rect">
            <a:avLst/>
          </a:prstGeom>
        </p:spPr>
      </p:pic>
    </p:spTree>
    <p:extLst>
      <p:ext uri="{BB962C8B-B14F-4D97-AF65-F5344CB8AC3E}">
        <p14:creationId xmlns:p14="http://schemas.microsoft.com/office/powerpoint/2010/main" val="3474804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S G1 Dome 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5A514B6-4A51-FB45-9EE9-6ACB9D06F49B}"/>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76C568A-7BF0-E249-9B8E-83BC9116500F}"/>
              </a:ext>
            </a:extLst>
          </p:cNvPr>
          <p:cNvSpPr/>
          <p:nvPr userDrawn="1"/>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9147BCB-4CE9-204F-A41A-6F5DBBD31385}"/>
              </a:ext>
            </a:extLst>
          </p:cNvPr>
          <p:cNvSpPr/>
          <p:nvPr userDrawn="1"/>
        </p:nvSpPr>
        <p:spPr>
          <a:xfrm>
            <a:off x="4541520" y="518160"/>
            <a:ext cx="7650480" cy="6339840"/>
          </a:xfrm>
          <a:prstGeom prst="rect">
            <a:avLst/>
          </a:prstGeom>
          <a:blipFill dpi="0" rotWithShape="1">
            <a:blip r:embed="rId2">
              <a:alphaModFix amt="55000"/>
              <a:extLst>
                <a:ext uri="{28A0092B-C50C-407E-A947-70E740481C1C}">
                  <a14:useLocalDpi xmlns:a14="http://schemas.microsoft.com/office/drawing/2010/main"/>
                </a:ext>
              </a:extLst>
            </a:blip>
            <a:srcRect/>
            <a:stretch>
              <a:fillRect l="-1000" t="-2000" r="-37000" b="-3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308DB934-4EC0-3448-9EBF-8EE2321C8DFC}"/>
              </a:ext>
            </a:extLst>
          </p:cNvPr>
          <p:cNvSpPr>
            <a:spLocks noGrp="1"/>
          </p:cNvSpPr>
          <p:nvPr>
            <p:ph type="ctrTitle" hasCustomPrompt="1"/>
          </p:nvPr>
        </p:nvSpPr>
        <p:spPr>
          <a:xfrm>
            <a:off x="642152" y="1120469"/>
            <a:ext cx="10578801" cy="2387600"/>
          </a:xfrm>
          <a:prstGeom prst="rect">
            <a:avLst/>
          </a:prstGeom>
        </p:spPr>
        <p:txBody>
          <a:bodyPr anchor="b"/>
          <a:lstStyle>
            <a:lvl1pPr algn="l">
              <a:lnSpc>
                <a:spcPct val="80000"/>
              </a:lnSpc>
              <a:spcBef>
                <a:spcPts val="0"/>
              </a:spcBef>
              <a:defRPr sz="6000" b="1" i="0">
                <a:solidFill>
                  <a:schemeClr val="tx2"/>
                </a:solidFill>
                <a:latin typeface="Arial" panose="020B0604020202020204" pitchFamily="34" charset="0"/>
                <a:cs typeface="Arial" panose="020B0604020202020204" pitchFamily="34" charset="0"/>
              </a:defRPr>
            </a:lvl1pPr>
          </a:lstStyle>
          <a:p>
            <a:r>
              <a:rPr lang="en-US" dirty="0"/>
              <a:t>PRESENTATION TITLE</a:t>
            </a:r>
          </a:p>
        </p:txBody>
      </p:sp>
      <p:sp>
        <p:nvSpPr>
          <p:cNvPr id="9" name="Subtitle 2">
            <a:extLst>
              <a:ext uri="{FF2B5EF4-FFF2-40B4-BE49-F238E27FC236}">
                <a16:creationId xmlns:a16="http://schemas.microsoft.com/office/drawing/2014/main" id="{ECC1D03D-04A3-FD46-B2C3-4B8B20A51383}"/>
              </a:ext>
            </a:extLst>
          </p:cNvPr>
          <p:cNvSpPr>
            <a:spLocks noGrp="1"/>
          </p:cNvSpPr>
          <p:nvPr>
            <p:ph type="subTitle" idx="1" hasCustomPrompt="1"/>
          </p:nvPr>
        </p:nvSpPr>
        <p:spPr>
          <a:xfrm>
            <a:off x="638458" y="3600144"/>
            <a:ext cx="10586189" cy="862833"/>
          </a:xfrm>
          <a:prstGeom prst="rect">
            <a:avLst/>
          </a:prstGeom>
        </p:spPr>
        <p:txBody>
          <a:bodyPr/>
          <a:lstStyle>
            <a:lvl1pPr marL="0" indent="0" algn="l">
              <a:lnSpc>
                <a:spcPct val="80000"/>
              </a:lnSpc>
              <a:spcBef>
                <a:spcPts val="0"/>
              </a:spcBef>
              <a:buNone/>
              <a:defRPr sz="2800" b="0" i="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pic>
        <p:nvPicPr>
          <p:cNvPr id="12" name="Picture 11" descr="A picture containing text&#10;&#10;Description automatically generated">
            <a:extLst>
              <a:ext uri="{FF2B5EF4-FFF2-40B4-BE49-F238E27FC236}">
                <a16:creationId xmlns:a16="http://schemas.microsoft.com/office/drawing/2014/main" id="{3E35685E-EBFF-FE47-9E38-0C709EBA5761}"/>
              </a:ext>
            </a:extLst>
          </p:cNvPr>
          <p:cNvPicPr>
            <a:picLocks noChangeAspect="1"/>
          </p:cNvPicPr>
          <p:nvPr userDrawn="1"/>
        </p:nvPicPr>
        <p:blipFill>
          <a:blip r:embed="rId3"/>
          <a:stretch>
            <a:fillRect/>
          </a:stretch>
        </p:blipFill>
        <p:spPr>
          <a:xfrm>
            <a:off x="9812063" y="5308402"/>
            <a:ext cx="1402712" cy="704172"/>
          </a:xfrm>
          <a:prstGeom prst="rect">
            <a:avLst/>
          </a:prstGeom>
        </p:spPr>
      </p:pic>
    </p:spTree>
    <p:extLst>
      <p:ext uri="{BB962C8B-B14F-4D97-AF65-F5344CB8AC3E}">
        <p14:creationId xmlns:p14="http://schemas.microsoft.com/office/powerpoint/2010/main" val="6911550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S G2 Image DB">
    <p:spTree>
      <p:nvGrpSpPr>
        <p:cNvPr id="1" name=""/>
        <p:cNvGrpSpPr/>
        <p:nvPr/>
      </p:nvGrpSpPr>
      <p:grpSpPr>
        <a:xfrm>
          <a:off x="0" y="0"/>
          <a:ext cx="0" cy="0"/>
          <a:chOff x="0" y="0"/>
          <a:chExt cx="0" cy="0"/>
        </a:xfrm>
      </p:grpSpPr>
      <p:pic>
        <p:nvPicPr>
          <p:cNvPr id="5" name="Picture 4" descr="A picture containing outdoor, building&#10;&#10;Description automatically generated">
            <a:extLst>
              <a:ext uri="{FF2B5EF4-FFF2-40B4-BE49-F238E27FC236}">
                <a16:creationId xmlns:a16="http://schemas.microsoft.com/office/drawing/2014/main" id="{CDFC5F20-F882-8C4E-B744-AF3181A89132}"/>
              </a:ext>
            </a:extLst>
          </p:cNvPr>
          <p:cNvPicPr>
            <a:picLocks noChangeAspect="1"/>
          </p:cNvPicPr>
          <p:nvPr userDrawn="1"/>
        </p:nvPicPr>
        <p:blipFill>
          <a:blip r:embed="rId2"/>
          <a:stretch>
            <a:fillRect/>
          </a:stretch>
        </p:blipFill>
        <p:spPr>
          <a:xfrm>
            <a:off x="-61994" y="-32254"/>
            <a:ext cx="12296604" cy="6921250"/>
          </a:xfrm>
          <a:prstGeom prst="rect">
            <a:avLst/>
          </a:prstGeom>
        </p:spPr>
      </p:pic>
      <p:sp>
        <p:nvSpPr>
          <p:cNvPr id="7" name="Title 1">
            <a:extLst>
              <a:ext uri="{FF2B5EF4-FFF2-40B4-BE49-F238E27FC236}">
                <a16:creationId xmlns:a16="http://schemas.microsoft.com/office/drawing/2014/main" id="{816763B9-F526-9E4B-BD9A-067FE30F334F}"/>
              </a:ext>
            </a:extLst>
          </p:cNvPr>
          <p:cNvSpPr>
            <a:spLocks noGrp="1"/>
          </p:cNvSpPr>
          <p:nvPr>
            <p:ph type="ctrTitle" hasCustomPrompt="1"/>
          </p:nvPr>
        </p:nvSpPr>
        <p:spPr>
          <a:xfrm>
            <a:off x="642152" y="1120469"/>
            <a:ext cx="10578801" cy="2387600"/>
          </a:xfrm>
          <a:prstGeom prst="rect">
            <a:avLst/>
          </a:prstGeom>
        </p:spPr>
        <p:txBody>
          <a:bodyPr anchor="b"/>
          <a:lstStyle>
            <a:lvl1pPr algn="l">
              <a:lnSpc>
                <a:spcPct val="80000"/>
              </a:lnSpc>
              <a:spcBef>
                <a:spcPts val="0"/>
              </a:spcBef>
              <a:defRPr sz="6000" b="1" i="0">
                <a:solidFill>
                  <a:schemeClr val="bg1"/>
                </a:solidFill>
                <a:latin typeface="Arial" panose="020B0604020202020204" pitchFamily="34" charset="0"/>
                <a:cs typeface="Arial" panose="020B0604020202020204" pitchFamily="34" charset="0"/>
              </a:defRPr>
            </a:lvl1pPr>
          </a:lstStyle>
          <a:p>
            <a:r>
              <a:rPr lang="en-US" dirty="0"/>
              <a:t>PRESENTATION TITLE</a:t>
            </a:r>
          </a:p>
        </p:txBody>
      </p:sp>
      <p:sp>
        <p:nvSpPr>
          <p:cNvPr id="9" name="Subtitle 2">
            <a:extLst>
              <a:ext uri="{FF2B5EF4-FFF2-40B4-BE49-F238E27FC236}">
                <a16:creationId xmlns:a16="http://schemas.microsoft.com/office/drawing/2014/main" id="{4680D099-8CC8-5940-856F-F1D0AAB310C6}"/>
              </a:ext>
            </a:extLst>
          </p:cNvPr>
          <p:cNvSpPr>
            <a:spLocks noGrp="1"/>
          </p:cNvSpPr>
          <p:nvPr>
            <p:ph type="subTitle" idx="1" hasCustomPrompt="1"/>
          </p:nvPr>
        </p:nvSpPr>
        <p:spPr>
          <a:xfrm>
            <a:off x="638458" y="3600144"/>
            <a:ext cx="10586189" cy="862833"/>
          </a:xfrm>
          <a:prstGeom prst="rect">
            <a:avLst/>
          </a:prstGeom>
        </p:spPr>
        <p:txBody>
          <a:bodyPr/>
          <a:lstStyle>
            <a:lvl1pPr marL="0" indent="0" algn="l">
              <a:lnSpc>
                <a:spcPct val="80000"/>
              </a:lnSpc>
              <a:spcBef>
                <a:spcPts val="0"/>
              </a:spcBef>
              <a:buNone/>
              <a:defRPr sz="2800" b="0" i="0">
                <a:solidFill>
                  <a:schemeClr val="bg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pic>
        <p:nvPicPr>
          <p:cNvPr id="6" name="Picture 5">
            <a:extLst>
              <a:ext uri="{FF2B5EF4-FFF2-40B4-BE49-F238E27FC236}">
                <a16:creationId xmlns:a16="http://schemas.microsoft.com/office/drawing/2014/main" id="{9D267757-A00A-FE45-B173-D35515256ED6}"/>
              </a:ext>
            </a:extLst>
          </p:cNvPr>
          <p:cNvPicPr>
            <a:picLocks noChangeAspect="1"/>
          </p:cNvPicPr>
          <p:nvPr userDrawn="1"/>
        </p:nvPicPr>
        <p:blipFill rotWithShape="1">
          <a:blip r:embed="rId3">
            <a:extLst>
              <a:ext uri="{28A0092B-C50C-407E-A947-70E740481C1C}">
                <a14:useLocalDpi xmlns:a14="http://schemas.microsoft.com/office/drawing/2010/main"/>
              </a:ext>
            </a:extLst>
          </a:blip>
          <a:srcRect t="1718" b="3915"/>
          <a:stretch/>
        </p:blipFill>
        <p:spPr>
          <a:xfrm>
            <a:off x="9798833" y="5323637"/>
            <a:ext cx="1422120" cy="673702"/>
          </a:xfrm>
          <a:prstGeom prst="rect">
            <a:avLst/>
          </a:prstGeom>
        </p:spPr>
      </p:pic>
    </p:spTree>
    <p:extLst>
      <p:ext uri="{BB962C8B-B14F-4D97-AF65-F5344CB8AC3E}">
        <p14:creationId xmlns:p14="http://schemas.microsoft.com/office/powerpoint/2010/main" val="2275486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S G2 Image B">
    <p:spTree>
      <p:nvGrpSpPr>
        <p:cNvPr id="1" name=""/>
        <p:cNvGrpSpPr/>
        <p:nvPr/>
      </p:nvGrpSpPr>
      <p:grpSpPr>
        <a:xfrm>
          <a:off x="0" y="0"/>
          <a:ext cx="0" cy="0"/>
          <a:chOff x="0" y="0"/>
          <a:chExt cx="0" cy="0"/>
        </a:xfrm>
      </p:grpSpPr>
      <p:pic>
        <p:nvPicPr>
          <p:cNvPr id="3" name="Picture 2" descr="A picture containing sky, outdoor, building, umbrella&#10;&#10;Description automatically generated">
            <a:extLst>
              <a:ext uri="{FF2B5EF4-FFF2-40B4-BE49-F238E27FC236}">
                <a16:creationId xmlns:a16="http://schemas.microsoft.com/office/drawing/2014/main" id="{E9F6254D-53D7-8B4B-98EA-936D80B3D0C4}"/>
              </a:ext>
            </a:extLst>
          </p:cNvPr>
          <p:cNvPicPr>
            <a:picLocks noChangeAspect="1"/>
          </p:cNvPicPr>
          <p:nvPr userDrawn="1"/>
        </p:nvPicPr>
        <p:blipFill>
          <a:blip r:embed="rId2"/>
          <a:stretch>
            <a:fillRect/>
          </a:stretch>
        </p:blipFill>
        <p:spPr>
          <a:xfrm>
            <a:off x="-52302" y="-62621"/>
            <a:ext cx="12296604" cy="6921250"/>
          </a:xfrm>
          <a:prstGeom prst="rect">
            <a:avLst/>
          </a:prstGeom>
        </p:spPr>
      </p:pic>
      <p:sp>
        <p:nvSpPr>
          <p:cNvPr id="7" name="Title 1">
            <a:extLst>
              <a:ext uri="{FF2B5EF4-FFF2-40B4-BE49-F238E27FC236}">
                <a16:creationId xmlns:a16="http://schemas.microsoft.com/office/drawing/2014/main" id="{816763B9-F526-9E4B-BD9A-067FE30F334F}"/>
              </a:ext>
            </a:extLst>
          </p:cNvPr>
          <p:cNvSpPr>
            <a:spLocks noGrp="1"/>
          </p:cNvSpPr>
          <p:nvPr>
            <p:ph type="ctrTitle" hasCustomPrompt="1"/>
          </p:nvPr>
        </p:nvSpPr>
        <p:spPr>
          <a:xfrm>
            <a:off x="642152" y="1120469"/>
            <a:ext cx="10578801" cy="2387600"/>
          </a:xfrm>
          <a:prstGeom prst="rect">
            <a:avLst/>
          </a:prstGeom>
        </p:spPr>
        <p:txBody>
          <a:bodyPr anchor="b"/>
          <a:lstStyle>
            <a:lvl1pPr algn="l">
              <a:lnSpc>
                <a:spcPct val="80000"/>
              </a:lnSpc>
              <a:spcBef>
                <a:spcPts val="0"/>
              </a:spcBef>
              <a:defRPr sz="6000" b="1" i="0">
                <a:solidFill>
                  <a:schemeClr val="bg1"/>
                </a:solidFill>
                <a:latin typeface="Arial" panose="020B0604020202020204" pitchFamily="34" charset="0"/>
                <a:cs typeface="Arial" panose="020B0604020202020204" pitchFamily="34" charset="0"/>
              </a:defRPr>
            </a:lvl1pPr>
          </a:lstStyle>
          <a:p>
            <a:r>
              <a:rPr lang="en-US" dirty="0"/>
              <a:t>PRESENTATION TITLE</a:t>
            </a:r>
          </a:p>
        </p:txBody>
      </p:sp>
      <p:sp>
        <p:nvSpPr>
          <p:cNvPr id="9" name="Subtitle 2">
            <a:extLst>
              <a:ext uri="{FF2B5EF4-FFF2-40B4-BE49-F238E27FC236}">
                <a16:creationId xmlns:a16="http://schemas.microsoft.com/office/drawing/2014/main" id="{4680D099-8CC8-5940-856F-F1D0AAB310C6}"/>
              </a:ext>
            </a:extLst>
          </p:cNvPr>
          <p:cNvSpPr>
            <a:spLocks noGrp="1"/>
          </p:cNvSpPr>
          <p:nvPr>
            <p:ph type="subTitle" idx="1" hasCustomPrompt="1"/>
          </p:nvPr>
        </p:nvSpPr>
        <p:spPr>
          <a:xfrm>
            <a:off x="638458" y="3600144"/>
            <a:ext cx="10586189" cy="862833"/>
          </a:xfrm>
          <a:prstGeom prst="rect">
            <a:avLst/>
          </a:prstGeom>
        </p:spPr>
        <p:txBody>
          <a:bodyPr/>
          <a:lstStyle>
            <a:lvl1pPr marL="0" indent="0" algn="l">
              <a:lnSpc>
                <a:spcPct val="80000"/>
              </a:lnSpc>
              <a:spcBef>
                <a:spcPts val="0"/>
              </a:spcBef>
              <a:buNone/>
              <a:defRPr sz="2800" b="0" i="0">
                <a:solidFill>
                  <a:schemeClr val="bg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pic>
        <p:nvPicPr>
          <p:cNvPr id="6" name="Picture 5">
            <a:extLst>
              <a:ext uri="{FF2B5EF4-FFF2-40B4-BE49-F238E27FC236}">
                <a16:creationId xmlns:a16="http://schemas.microsoft.com/office/drawing/2014/main" id="{F47DB166-628F-F146-9728-FA91186672B8}"/>
              </a:ext>
            </a:extLst>
          </p:cNvPr>
          <p:cNvPicPr>
            <a:picLocks noChangeAspect="1"/>
          </p:cNvPicPr>
          <p:nvPr userDrawn="1"/>
        </p:nvPicPr>
        <p:blipFill rotWithShape="1">
          <a:blip r:embed="rId3">
            <a:extLst>
              <a:ext uri="{28A0092B-C50C-407E-A947-70E740481C1C}">
                <a14:useLocalDpi xmlns:a14="http://schemas.microsoft.com/office/drawing/2010/main"/>
              </a:ext>
            </a:extLst>
          </a:blip>
          <a:srcRect t="1718" b="3915"/>
          <a:stretch/>
        </p:blipFill>
        <p:spPr>
          <a:xfrm>
            <a:off x="9798833" y="5323637"/>
            <a:ext cx="1422120" cy="673702"/>
          </a:xfrm>
          <a:prstGeom prst="rect">
            <a:avLst/>
          </a:prstGeom>
        </p:spPr>
      </p:pic>
    </p:spTree>
    <p:extLst>
      <p:ext uri="{BB962C8B-B14F-4D97-AF65-F5344CB8AC3E}">
        <p14:creationId xmlns:p14="http://schemas.microsoft.com/office/powerpoint/2010/main" val="2377221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S G2 Image R">
    <p:spTree>
      <p:nvGrpSpPr>
        <p:cNvPr id="1" name=""/>
        <p:cNvGrpSpPr/>
        <p:nvPr/>
      </p:nvGrpSpPr>
      <p:grpSpPr>
        <a:xfrm>
          <a:off x="0" y="0"/>
          <a:ext cx="0" cy="0"/>
          <a:chOff x="0" y="0"/>
          <a:chExt cx="0" cy="0"/>
        </a:xfrm>
      </p:grpSpPr>
      <p:pic>
        <p:nvPicPr>
          <p:cNvPr id="4" name="Picture 3" descr="A group of people in a room&#10;&#10;Description automatically generated">
            <a:extLst>
              <a:ext uri="{FF2B5EF4-FFF2-40B4-BE49-F238E27FC236}">
                <a16:creationId xmlns:a16="http://schemas.microsoft.com/office/drawing/2014/main" id="{5DF696C1-565C-B44F-8C74-F06AAD49C665}"/>
              </a:ext>
            </a:extLst>
          </p:cNvPr>
          <p:cNvPicPr>
            <a:picLocks noChangeAspect="1"/>
          </p:cNvPicPr>
          <p:nvPr userDrawn="1"/>
        </p:nvPicPr>
        <p:blipFill>
          <a:blip r:embed="rId2"/>
          <a:stretch>
            <a:fillRect/>
          </a:stretch>
        </p:blipFill>
        <p:spPr>
          <a:xfrm>
            <a:off x="-27242" y="-58365"/>
            <a:ext cx="12324303" cy="6936840"/>
          </a:xfrm>
          <a:prstGeom prst="rect">
            <a:avLst/>
          </a:prstGeom>
        </p:spPr>
      </p:pic>
      <p:sp>
        <p:nvSpPr>
          <p:cNvPr id="7" name="Subtitle 2">
            <a:extLst>
              <a:ext uri="{FF2B5EF4-FFF2-40B4-BE49-F238E27FC236}">
                <a16:creationId xmlns:a16="http://schemas.microsoft.com/office/drawing/2014/main" id="{E39B9A5F-C7D8-714F-BA9A-5E52BEFE987B}"/>
              </a:ext>
            </a:extLst>
          </p:cNvPr>
          <p:cNvSpPr>
            <a:spLocks noGrp="1"/>
          </p:cNvSpPr>
          <p:nvPr>
            <p:ph type="subTitle" idx="1" hasCustomPrompt="1"/>
          </p:nvPr>
        </p:nvSpPr>
        <p:spPr>
          <a:xfrm>
            <a:off x="638458" y="3600144"/>
            <a:ext cx="10586189" cy="862833"/>
          </a:xfrm>
          <a:prstGeom prst="rect">
            <a:avLst/>
          </a:prstGeom>
        </p:spPr>
        <p:txBody>
          <a:bodyPr/>
          <a:lstStyle>
            <a:lvl1pPr marL="0" indent="0" algn="l">
              <a:lnSpc>
                <a:spcPct val="80000"/>
              </a:lnSpc>
              <a:spcBef>
                <a:spcPts val="0"/>
              </a:spcBef>
              <a:buNone/>
              <a:defRPr sz="2800" b="0" i="0">
                <a:solidFill>
                  <a:schemeClr val="bg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sp>
        <p:nvSpPr>
          <p:cNvPr id="8" name="Title 1">
            <a:extLst>
              <a:ext uri="{FF2B5EF4-FFF2-40B4-BE49-F238E27FC236}">
                <a16:creationId xmlns:a16="http://schemas.microsoft.com/office/drawing/2014/main" id="{8ECD454D-4A4D-0D42-BE2B-4142820A0137}"/>
              </a:ext>
            </a:extLst>
          </p:cNvPr>
          <p:cNvSpPr>
            <a:spLocks noGrp="1"/>
          </p:cNvSpPr>
          <p:nvPr>
            <p:ph type="ctrTitle" hasCustomPrompt="1"/>
          </p:nvPr>
        </p:nvSpPr>
        <p:spPr>
          <a:xfrm>
            <a:off x="642152" y="1120469"/>
            <a:ext cx="10578801" cy="2387600"/>
          </a:xfrm>
          <a:prstGeom prst="rect">
            <a:avLst/>
          </a:prstGeom>
        </p:spPr>
        <p:txBody>
          <a:bodyPr anchor="b"/>
          <a:lstStyle>
            <a:lvl1pPr algn="l">
              <a:lnSpc>
                <a:spcPct val="80000"/>
              </a:lnSpc>
              <a:spcBef>
                <a:spcPts val="0"/>
              </a:spcBef>
              <a:defRPr sz="6000" b="1" i="0">
                <a:solidFill>
                  <a:schemeClr val="bg1"/>
                </a:solidFill>
                <a:latin typeface="Arial" panose="020B0604020202020204" pitchFamily="34" charset="0"/>
                <a:cs typeface="Arial" panose="020B0604020202020204" pitchFamily="34" charset="0"/>
              </a:defRPr>
            </a:lvl1pPr>
          </a:lstStyle>
          <a:p>
            <a:r>
              <a:rPr lang="en-US" dirty="0"/>
              <a:t>PRESENTATION TITLE</a:t>
            </a:r>
          </a:p>
        </p:txBody>
      </p:sp>
      <p:pic>
        <p:nvPicPr>
          <p:cNvPr id="6" name="Picture 5">
            <a:extLst>
              <a:ext uri="{FF2B5EF4-FFF2-40B4-BE49-F238E27FC236}">
                <a16:creationId xmlns:a16="http://schemas.microsoft.com/office/drawing/2014/main" id="{E81ED429-6F7A-9C4C-8EB5-4783538F2B73}"/>
              </a:ext>
            </a:extLst>
          </p:cNvPr>
          <p:cNvPicPr>
            <a:picLocks noChangeAspect="1"/>
          </p:cNvPicPr>
          <p:nvPr userDrawn="1"/>
        </p:nvPicPr>
        <p:blipFill rotWithShape="1">
          <a:blip r:embed="rId3">
            <a:extLst>
              <a:ext uri="{28A0092B-C50C-407E-A947-70E740481C1C}">
                <a14:useLocalDpi xmlns:a14="http://schemas.microsoft.com/office/drawing/2010/main"/>
              </a:ext>
            </a:extLst>
          </a:blip>
          <a:srcRect t="1718" b="3915"/>
          <a:stretch/>
        </p:blipFill>
        <p:spPr>
          <a:xfrm>
            <a:off x="9798833" y="5323637"/>
            <a:ext cx="1422120" cy="673702"/>
          </a:xfrm>
          <a:prstGeom prst="rect">
            <a:avLst/>
          </a:prstGeom>
        </p:spPr>
      </p:pic>
    </p:spTree>
    <p:extLst>
      <p:ext uri="{BB962C8B-B14F-4D97-AF65-F5344CB8AC3E}">
        <p14:creationId xmlns:p14="http://schemas.microsoft.com/office/powerpoint/2010/main" val="41548269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S G2 Image G">
    <p:spTree>
      <p:nvGrpSpPr>
        <p:cNvPr id="1" name=""/>
        <p:cNvGrpSpPr/>
        <p:nvPr/>
      </p:nvGrpSpPr>
      <p:grpSpPr>
        <a:xfrm>
          <a:off x="0" y="0"/>
          <a:ext cx="0" cy="0"/>
          <a:chOff x="0" y="0"/>
          <a:chExt cx="0" cy="0"/>
        </a:xfrm>
      </p:grpSpPr>
      <p:pic>
        <p:nvPicPr>
          <p:cNvPr id="4" name="Picture 3" descr="A picture containing indoor, wall, person, man&#10;&#10;Description automatically generated">
            <a:extLst>
              <a:ext uri="{FF2B5EF4-FFF2-40B4-BE49-F238E27FC236}">
                <a16:creationId xmlns:a16="http://schemas.microsoft.com/office/drawing/2014/main" id="{2995514E-EF3E-4B49-BF18-CF0ED3C0CA2F}"/>
              </a:ext>
            </a:extLst>
          </p:cNvPr>
          <p:cNvPicPr>
            <a:picLocks noChangeAspect="1"/>
          </p:cNvPicPr>
          <p:nvPr userDrawn="1"/>
        </p:nvPicPr>
        <p:blipFill>
          <a:blip r:embed="rId2"/>
          <a:stretch>
            <a:fillRect/>
          </a:stretch>
        </p:blipFill>
        <p:spPr>
          <a:xfrm>
            <a:off x="-61993" y="-37080"/>
            <a:ext cx="12315986" cy="6932159"/>
          </a:xfrm>
          <a:prstGeom prst="rect">
            <a:avLst/>
          </a:prstGeom>
        </p:spPr>
      </p:pic>
      <p:sp>
        <p:nvSpPr>
          <p:cNvPr id="7" name="Title 1">
            <a:extLst>
              <a:ext uri="{FF2B5EF4-FFF2-40B4-BE49-F238E27FC236}">
                <a16:creationId xmlns:a16="http://schemas.microsoft.com/office/drawing/2014/main" id="{816763B9-F526-9E4B-BD9A-067FE30F334F}"/>
              </a:ext>
            </a:extLst>
          </p:cNvPr>
          <p:cNvSpPr>
            <a:spLocks noGrp="1"/>
          </p:cNvSpPr>
          <p:nvPr>
            <p:ph type="ctrTitle" hasCustomPrompt="1"/>
          </p:nvPr>
        </p:nvSpPr>
        <p:spPr>
          <a:xfrm>
            <a:off x="642152" y="1120469"/>
            <a:ext cx="10578801" cy="2387600"/>
          </a:xfrm>
          <a:prstGeom prst="rect">
            <a:avLst/>
          </a:prstGeom>
        </p:spPr>
        <p:txBody>
          <a:bodyPr anchor="b"/>
          <a:lstStyle>
            <a:lvl1pPr algn="l">
              <a:lnSpc>
                <a:spcPct val="80000"/>
              </a:lnSpc>
              <a:spcBef>
                <a:spcPts val="0"/>
              </a:spcBef>
              <a:defRPr sz="6000" b="1" i="0">
                <a:solidFill>
                  <a:schemeClr val="tx2"/>
                </a:solidFill>
                <a:latin typeface="Arial" panose="020B0604020202020204" pitchFamily="34" charset="0"/>
                <a:cs typeface="Arial" panose="020B0604020202020204" pitchFamily="34" charset="0"/>
              </a:defRPr>
            </a:lvl1pPr>
          </a:lstStyle>
          <a:p>
            <a:r>
              <a:rPr lang="en-US" dirty="0"/>
              <a:t>PRESENTATION TITLE</a:t>
            </a:r>
          </a:p>
        </p:txBody>
      </p:sp>
      <p:sp>
        <p:nvSpPr>
          <p:cNvPr id="9" name="Subtitle 2">
            <a:extLst>
              <a:ext uri="{FF2B5EF4-FFF2-40B4-BE49-F238E27FC236}">
                <a16:creationId xmlns:a16="http://schemas.microsoft.com/office/drawing/2014/main" id="{4680D099-8CC8-5940-856F-F1D0AAB310C6}"/>
              </a:ext>
            </a:extLst>
          </p:cNvPr>
          <p:cNvSpPr>
            <a:spLocks noGrp="1"/>
          </p:cNvSpPr>
          <p:nvPr>
            <p:ph type="subTitle" idx="1" hasCustomPrompt="1"/>
          </p:nvPr>
        </p:nvSpPr>
        <p:spPr>
          <a:xfrm>
            <a:off x="638458" y="3600144"/>
            <a:ext cx="10586189" cy="862833"/>
          </a:xfrm>
          <a:prstGeom prst="rect">
            <a:avLst/>
          </a:prstGeom>
        </p:spPr>
        <p:txBody>
          <a:bodyPr/>
          <a:lstStyle>
            <a:lvl1pPr marL="0" indent="0" algn="l">
              <a:lnSpc>
                <a:spcPct val="80000"/>
              </a:lnSpc>
              <a:spcBef>
                <a:spcPts val="0"/>
              </a:spcBef>
              <a:buNone/>
              <a:defRPr sz="2800" b="0" i="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pic>
        <p:nvPicPr>
          <p:cNvPr id="10" name="Picture 9" descr="A picture containing text&#10;&#10;Description automatically generated">
            <a:extLst>
              <a:ext uri="{FF2B5EF4-FFF2-40B4-BE49-F238E27FC236}">
                <a16:creationId xmlns:a16="http://schemas.microsoft.com/office/drawing/2014/main" id="{5B5F228D-1AF1-574A-949B-54B7E88FDF9F}"/>
              </a:ext>
            </a:extLst>
          </p:cNvPr>
          <p:cNvPicPr>
            <a:picLocks noChangeAspect="1"/>
          </p:cNvPicPr>
          <p:nvPr userDrawn="1"/>
        </p:nvPicPr>
        <p:blipFill>
          <a:blip r:embed="rId3"/>
          <a:stretch>
            <a:fillRect/>
          </a:stretch>
        </p:blipFill>
        <p:spPr>
          <a:xfrm>
            <a:off x="9812063" y="5308402"/>
            <a:ext cx="1402712" cy="704172"/>
          </a:xfrm>
          <a:prstGeom prst="rect">
            <a:avLst/>
          </a:prstGeom>
        </p:spPr>
      </p:pic>
    </p:spTree>
    <p:extLst>
      <p:ext uri="{BB962C8B-B14F-4D97-AF65-F5344CB8AC3E}">
        <p14:creationId xmlns:p14="http://schemas.microsoft.com/office/powerpoint/2010/main" val="8565876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 Presenter">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318F557-E88A-B845-8264-C8926107E6B5}"/>
              </a:ext>
            </a:extLst>
          </p:cNvPr>
          <p:cNvSpPr/>
          <p:nvPr userDrawn="1"/>
        </p:nvSpPr>
        <p:spPr>
          <a:xfrm>
            <a:off x="6984460" y="0"/>
            <a:ext cx="5207540" cy="6858000"/>
          </a:xfrm>
          <a:prstGeom prst="rect">
            <a:avLst/>
          </a:prstGeom>
          <a:blipFill>
            <a:blip r:embed="rId2">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E07C4E2-FDA2-4042-810F-B20F8DDE5D68}"/>
              </a:ext>
            </a:extLst>
          </p:cNvPr>
          <p:cNvSpPr/>
          <p:nvPr userDrawn="1"/>
        </p:nvSpPr>
        <p:spPr>
          <a:xfrm>
            <a:off x="-3546" y="0"/>
            <a:ext cx="722555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9" name="Title 1">
            <a:extLst>
              <a:ext uri="{FF2B5EF4-FFF2-40B4-BE49-F238E27FC236}">
                <a16:creationId xmlns:a16="http://schemas.microsoft.com/office/drawing/2014/main" id="{C47C8B1B-8370-F64F-9E2E-0AB7A79AF63E}"/>
              </a:ext>
            </a:extLst>
          </p:cNvPr>
          <p:cNvSpPr>
            <a:spLocks noGrp="1"/>
          </p:cNvSpPr>
          <p:nvPr>
            <p:ph type="ctrTitle" hasCustomPrompt="1"/>
          </p:nvPr>
        </p:nvSpPr>
        <p:spPr>
          <a:xfrm>
            <a:off x="638457" y="1122363"/>
            <a:ext cx="5955727" cy="2387600"/>
          </a:xfrm>
          <a:prstGeom prst="rect">
            <a:avLst/>
          </a:prstGeom>
        </p:spPr>
        <p:txBody>
          <a:bodyPr anchor="b"/>
          <a:lstStyle>
            <a:lvl1pPr algn="l">
              <a:lnSpc>
                <a:spcPct val="80000"/>
              </a:lnSpc>
              <a:spcBef>
                <a:spcPts val="0"/>
              </a:spcBef>
              <a:defRPr sz="5400" b="1">
                <a:solidFill>
                  <a:srgbClr val="041C41"/>
                </a:solidFill>
              </a:defRPr>
            </a:lvl1pPr>
          </a:lstStyle>
          <a:p>
            <a:r>
              <a:rPr lang="en-US" dirty="0"/>
              <a:t>PRESENTATION TITLE</a:t>
            </a:r>
          </a:p>
        </p:txBody>
      </p:sp>
      <p:cxnSp>
        <p:nvCxnSpPr>
          <p:cNvPr id="19" name="Straight Connector 18">
            <a:extLst>
              <a:ext uri="{FF2B5EF4-FFF2-40B4-BE49-F238E27FC236}">
                <a16:creationId xmlns:a16="http://schemas.microsoft.com/office/drawing/2014/main" id="{CA66977F-017B-9A44-827E-882FD8F08762}"/>
              </a:ext>
            </a:extLst>
          </p:cNvPr>
          <p:cNvCxnSpPr>
            <a:cxnSpLocks/>
          </p:cNvCxnSpPr>
          <p:nvPr userDrawn="1"/>
        </p:nvCxnSpPr>
        <p:spPr>
          <a:xfrm>
            <a:off x="721578" y="3890424"/>
            <a:ext cx="1052138" cy="0"/>
          </a:xfrm>
          <a:prstGeom prst="line">
            <a:avLst/>
          </a:prstGeom>
          <a:ln w="6350">
            <a:solidFill>
              <a:srgbClr val="8A8B8C"/>
            </a:solidFill>
          </a:ln>
        </p:spPr>
        <p:style>
          <a:lnRef idx="1">
            <a:schemeClr val="accent1"/>
          </a:lnRef>
          <a:fillRef idx="0">
            <a:schemeClr val="accent1"/>
          </a:fillRef>
          <a:effectRef idx="0">
            <a:schemeClr val="accent1"/>
          </a:effectRef>
          <a:fontRef idx="minor">
            <a:schemeClr val="tx1"/>
          </a:fontRef>
        </p:style>
      </p:cxnSp>
      <p:pic>
        <p:nvPicPr>
          <p:cNvPr id="26" name="Picture 25" descr="A picture containing text&#10;&#10;Description automatically generated">
            <a:extLst>
              <a:ext uri="{FF2B5EF4-FFF2-40B4-BE49-F238E27FC236}">
                <a16:creationId xmlns:a16="http://schemas.microsoft.com/office/drawing/2014/main" id="{549EA966-EF40-6E46-A7CE-A577B7C0A198}"/>
              </a:ext>
            </a:extLst>
          </p:cNvPr>
          <p:cNvPicPr>
            <a:picLocks noChangeAspect="1"/>
          </p:cNvPicPr>
          <p:nvPr userDrawn="1"/>
        </p:nvPicPr>
        <p:blipFill>
          <a:blip r:embed="rId3"/>
          <a:stretch>
            <a:fillRect/>
          </a:stretch>
        </p:blipFill>
        <p:spPr>
          <a:xfrm>
            <a:off x="662941" y="5412314"/>
            <a:ext cx="1289304" cy="647241"/>
          </a:xfrm>
          <a:prstGeom prst="rect">
            <a:avLst/>
          </a:prstGeom>
        </p:spPr>
      </p:pic>
      <p:sp>
        <p:nvSpPr>
          <p:cNvPr id="11" name="Subtitle 2">
            <a:extLst>
              <a:ext uri="{FF2B5EF4-FFF2-40B4-BE49-F238E27FC236}">
                <a16:creationId xmlns:a16="http://schemas.microsoft.com/office/drawing/2014/main" id="{17C26389-3436-1E4A-9CA4-77780632E5AA}"/>
              </a:ext>
            </a:extLst>
          </p:cNvPr>
          <p:cNvSpPr>
            <a:spLocks noGrp="1"/>
          </p:cNvSpPr>
          <p:nvPr>
            <p:ph type="subTitle" idx="1" hasCustomPrompt="1"/>
          </p:nvPr>
        </p:nvSpPr>
        <p:spPr>
          <a:xfrm>
            <a:off x="634913" y="4063071"/>
            <a:ext cx="5955727" cy="437021"/>
          </a:xfrm>
          <a:prstGeom prst="rect">
            <a:avLst/>
          </a:prstGeom>
        </p:spPr>
        <p:txBody>
          <a:bodyPr/>
          <a:lstStyle>
            <a:lvl1pPr marL="0" indent="0" algn="l">
              <a:lnSpc>
                <a:spcPct val="100000"/>
              </a:lnSpc>
              <a:spcBef>
                <a:spcPts val="0"/>
              </a:spcBef>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NAME</a:t>
            </a:r>
          </a:p>
          <a:p>
            <a:endParaRPr lang="en-US" dirty="0"/>
          </a:p>
        </p:txBody>
      </p:sp>
      <p:sp>
        <p:nvSpPr>
          <p:cNvPr id="12" name="Text Placeholder 4">
            <a:extLst>
              <a:ext uri="{FF2B5EF4-FFF2-40B4-BE49-F238E27FC236}">
                <a16:creationId xmlns:a16="http://schemas.microsoft.com/office/drawing/2014/main" id="{610B6BD5-76C3-E34E-9D93-89338091BDDA}"/>
              </a:ext>
            </a:extLst>
          </p:cNvPr>
          <p:cNvSpPr>
            <a:spLocks noGrp="1"/>
          </p:cNvSpPr>
          <p:nvPr>
            <p:ph type="body" sz="quarter" idx="10" hasCustomPrompt="1"/>
          </p:nvPr>
        </p:nvSpPr>
        <p:spPr>
          <a:xfrm>
            <a:off x="638724" y="4500093"/>
            <a:ext cx="5948104" cy="437021"/>
          </a:xfrm>
          <a:prstGeom prst="rect">
            <a:avLst/>
          </a:prstGeom>
        </p:spPr>
        <p:txBody>
          <a:bodyPr/>
          <a:lstStyle>
            <a:lvl1pPr marL="0" indent="0" algn="l">
              <a:buNone/>
              <a:defRPr sz="1800" i="1">
                <a:solidFill>
                  <a:srgbClr val="041C41"/>
                </a:solidFill>
              </a:defRPr>
            </a:lvl1pPr>
          </a:lstStyle>
          <a:p>
            <a:pPr lvl="0"/>
            <a:r>
              <a:rPr lang="en-US" dirty="0"/>
              <a:t>Presenter title</a:t>
            </a:r>
          </a:p>
        </p:txBody>
      </p:sp>
    </p:spTree>
    <p:extLst>
      <p:ext uri="{BB962C8B-B14F-4D97-AF65-F5344CB8AC3E}">
        <p14:creationId xmlns:p14="http://schemas.microsoft.com/office/powerpoint/2010/main" val="347448889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image" Target="../media/image2.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theme" Target="../theme/theme3.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1.xml"/><Relationship Id="rId7" Type="http://schemas.openxmlformats.org/officeDocument/2006/relationships/theme" Target="../theme/theme4.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822D90E-C126-FD47-BDE1-8BFF787FF39E}"/>
              </a:ext>
            </a:extLst>
          </p:cNvPr>
          <p:cNvSpPr txBox="1"/>
          <p:nvPr userDrawn="1"/>
        </p:nvSpPr>
        <p:spPr>
          <a:xfrm>
            <a:off x="3810000" y="2899317"/>
            <a:ext cx="4572000" cy="646331"/>
          </a:xfrm>
          <a:prstGeom prst="rect">
            <a:avLst/>
          </a:prstGeom>
          <a:noFill/>
        </p:spPr>
        <p:txBody>
          <a:bodyPr wrap="square" rtlCol="0">
            <a:spAutoFit/>
          </a:bodyPr>
          <a:lstStyle/>
          <a:p>
            <a:pPr algn="ctr"/>
            <a:r>
              <a:rPr lang="en-US" dirty="0"/>
              <a:t>FORMAL/PLAIN PRESENTATION SLIDE group</a:t>
            </a:r>
          </a:p>
        </p:txBody>
      </p:sp>
    </p:spTree>
    <p:extLst>
      <p:ext uri="{BB962C8B-B14F-4D97-AF65-F5344CB8AC3E}">
        <p14:creationId xmlns:p14="http://schemas.microsoft.com/office/powerpoint/2010/main" val="2125727860"/>
      </p:ext>
    </p:extLst>
  </p:cSld>
  <p:clrMap bg1="lt1" tx1="dk1" bg2="lt2" tx2="dk2" accent1="accent1" accent2="accent2" accent3="accent3" accent4="accent4" accent5="accent5" accent6="accent6" hlink="hlink" folHlink="folHlink"/>
  <p:sldLayoutIdLst>
    <p:sldLayoutId id="2147483816" r:id="rId1"/>
    <p:sldLayoutId id="2147483841" r:id="rId2"/>
    <p:sldLayoutId id="2147483817" r:id="rId3"/>
    <p:sldLayoutId id="2147483840" r:id="rId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FF355A2-1C58-5F4F-B51F-E432FC6CCFE0}"/>
              </a:ext>
            </a:extLst>
          </p:cNvPr>
          <p:cNvSpPr txBox="1"/>
          <p:nvPr userDrawn="1"/>
        </p:nvSpPr>
        <p:spPr>
          <a:xfrm>
            <a:off x="3810000" y="2899317"/>
            <a:ext cx="4572000" cy="369332"/>
          </a:xfrm>
          <a:prstGeom prst="rect">
            <a:avLst/>
          </a:prstGeom>
          <a:noFill/>
        </p:spPr>
        <p:txBody>
          <a:bodyPr wrap="square" rtlCol="0">
            <a:spAutoFit/>
          </a:bodyPr>
          <a:lstStyle/>
          <a:p>
            <a:pPr algn="ctr"/>
            <a:r>
              <a:rPr lang="en-US" dirty="0"/>
              <a:t>PICTURE PRESENTATION SLIDE group</a:t>
            </a:r>
          </a:p>
        </p:txBody>
      </p:sp>
    </p:spTree>
    <p:extLst>
      <p:ext uri="{BB962C8B-B14F-4D97-AF65-F5344CB8AC3E}">
        <p14:creationId xmlns:p14="http://schemas.microsoft.com/office/powerpoint/2010/main" val="1364753546"/>
      </p:ext>
    </p:extLst>
  </p:cSld>
  <p:clrMap bg1="lt1" tx1="dk1" bg2="lt2" tx2="dk2" accent1="accent1" accent2="accent2" accent3="accent3" accent4="accent4" accent5="accent5" accent6="accent6" hlink="hlink" folHlink="folHlink"/>
  <p:sldLayoutIdLst>
    <p:sldLayoutId id="2147483818" r:id="rId1"/>
    <p:sldLayoutId id="2147483830" r:id="rId2"/>
    <p:sldLayoutId id="2147483846" r:id="rId3"/>
    <p:sldLayoutId id="2147483838" r:id="rId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61E047-8F52-4049-8025-7B89F8B90372}"/>
              </a:ext>
            </a:extLst>
          </p:cNvPr>
          <p:cNvSpPr/>
          <p:nvPr userDrawn="1"/>
        </p:nvSpPr>
        <p:spPr>
          <a:xfrm>
            <a:off x="0" y="6204857"/>
            <a:ext cx="12192000" cy="653143"/>
          </a:xfrm>
          <a:prstGeom prst="rect">
            <a:avLst/>
          </a:prstGeom>
          <a:solidFill>
            <a:srgbClr val="041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9" name="Rectangle 8">
            <a:extLst>
              <a:ext uri="{FF2B5EF4-FFF2-40B4-BE49-F238E27FC236}">
                <a16:creationId xmlns:a16="http://schemas.microsoft.com/office/drawing/2014/main" id="{FA1DD7FB-A446-4C43-8855-6FA37B66BA6E}"/>
              </a:ext>
            </a:extLst>
          </p:cNvPr>
          <p:cNvSpPr/>
          <p:nvPr userDrawn="1"/>
        </p:nvSpPr>
        <p:spPr>
          <a:xfrm>
            <a:off x="9835256" y="6204857"/>
            <a:ext cx="2085278" cy="653143"/>
          </a:xfrm>
          <a:prstGeom prst="rect">
            <a:avLst/>
          </a:prstGeom>
          <a:solidFill>
            <a:srgbClr val="0069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04795B7-A1BF-3F42-A84D-CB7D03AD876B}"/>
              </a:ext>
            </a:extLst>
          </p:cNvPr>
          <p:cNvSpPr/>
          <p:nvPr userDrawn="1"/>
        </p:nvSpPr>
        <p:spPr>
          <a:xfrm>
            <a:off x="9990877" y="6204857"/>
            <a:ext cx="707808" cy="653143"/>
          </a:xfrm>
          <a:prstGeom prst="rect">
            <a:avLst/>
          </a:prstGeom>
          <a:solidFill>
            <a:srgbClr val="6AA3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3B8852D-D8C5-E945-BAAD-9B81122F3636}"/>
              </a:ext>
            </a:extLst>
          </p:cNvPr>
          <p:cNvPicPr>
            <a:picLocks noChangeAspect="1"/>
          </p:cNvPicPr>
          <p:nvPr userDrawn="1"/>
        </p:nvPicPr>
        <p:blipFill rotWithShape="1">
          <a:blip r:embed="rId12">
            <a:extLst>
              <a:ext uri="{28A0092B-C50C-407E-A947-70E740481C1C}">
                <a14:useLocalDpi xmlns:a14="http://schemas.microsoft.com/office/drawing/2010/main"/>
              </a:ext>
            </a:extLst>
          </a:blip>
          <a:srcRect t="1718" b="3915"/>
          <a:stretch/>
        </p:blipFill>
        <p:spPr>
          <a:xfrm>
            <a:off x="10801462" y="6297252"/>
            <a:ext cx="1020031" cy="483220"/>
          </a:xfrm>
          <a:prstGeom prst="rect">
            <a:avLst/>
          </a:prstGeom>
        </p:spPr>
      </p:pic>
    </p:spTree>
    <p:extLst>
      <p:ext uri="{BB962C8B-B14F-4D97-AF65-F5344CB8AC3E}">
        <p14:creationId xmlns:p14="http://schemas.microsoft.com/office/powerpoint/2010/main" val="1946842608"/>
      </p:ext>
    </p:extLst>
  </p:cSld>
  <p:clrMap bg1="lt1" tx1="dk1" bg2="lt2" tx2="dk2" accent1="accent1" accent2="accent2" accent3="accent3" accent4="accent4" accent5="accent5" accent6="accent6" hlink="hlink" folHlink="folHlink"/>
  <p:sldLayoutIdLst>
    <p:sldLayoutId id="2147483819" r:id="rId1"/>
    <p:sldLayoutId id="2147483831" r:id="rId2"/>
    <p:sldLayoutId id="2147483820" r:id="rId3"/>
    <p:sldLayoutId id="2147483821" r:id="rId4"/>
    <p:sldLayoutId id="2147483822" r:id="rId5"/>
    <p:sldLayoutId id="2147483825" r:id="rId6"/>
    <p:sldLayoutId id="2147483824" r:id="rId7"/>
    <p:sldLayoutId id="2147483827" r:id="rId8"/>
    <p:sldLayoutId id="2147483845" r:id="rId9"/>
    <p:sldLayoutId id="2147483849" r:id="rId10"/>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D7930FF-66A4-644A-B774-0564202A2C11}"/>
              </a:ext>
            </a:extLst>
          </p:cNvPr>
          <p:cNvSpPr/>
          <p:nvPr userDrawn="1"/>
        </p:nvSpPr>
        <p:spPr>
          <a:xfrm>
            <a:off x="0" y="6204857"/>
            <a:ext cx="12192000" cy="653143"/>
          </a:xfrm>
          <a:prstGeom prst="rect">
            <a:avLst/>
          </a:prstGeom>
          <a:solidFill>
            <a:srgbClr val="041C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5" name="Rectangle 4">
            <a:extLst>
              <a:ext uri="{FF2B5EF4-FFF2-40B4-BE49-F238E27FC236}">
                <a16:creationId xmlns:a16="http://schemas.microsoft.com/office/drawing/2014/main" id="{50BBC140-0D02-E345-B53E-09CD33ED248C}"/>
              </a:ext>
            </a:extLst>
          </p:cNvPr>
          <p:cNvSpPr/>
          <p:nvPr userDrawn="1"/>
        </p:nvSpPr>
        <p:spPr>
          <a:xfrm>
            <a:off x="9835256" y="6204857"/>
            <a:ext cx="2085278" cy="653143"/>
          </a:xfrm>
          <a:prstGeom prst="rect">
            <a:avLst/>
          </a:prstGeom>
          <a:solidFill>
            <a:srgbClr val="0069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11D35AD-0AAF-7043-AF93-4C0CF16930FD}"/>
              </a:ext>
            </a:extLst>
          </p:cNvPr>
          <p:cNvSpPr/>
          <p:nvPr userDrawn="1"/>
        </p:nvSpPr>
        <p:spPr>
          <a:xfrm>
            <a:off x="9990877" y="6204857"/>
            <a:ext cx="707808" cy="653143"/>
          </a:xfrm>
          <a:prstGeom prst="rect">
            <a:avLst/>
          </a:prstGeom>
          <a:solidFill>
            <a:srgbClr val="6AA3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6AD1C06-909B-AA44-9B1A-C880C2508C4C}"/>
              </a:ext>
            </a:extLst>
          </p:cNvPr>
          <p:cNvPicPr>
            <a:picLocks noChangeAspect="1"/>
          </p:cNvPicPr>
          <p:nvPr userDrawn="1"/>
        </p:nvPicPr>
        <p:blipFill rotWithShape="1">
          <a:blip r:embed="rId8">
            <a:extLst>
              <a:ext uri="{28A0092B-C50C-407E-A947-70E740481C1C}">
                <a14:useLocalDpi xmlns:a14="http://schemas.microsoft.com/office/drawing/2010/main"/>
              </a:ext>
            </a:extLst>
          </a:blip>
          <a:srcRect t="1718" b="3915"/>
          <a:stretch/>
        </p:blipFill>
        <p:spPr>
          <a:xfrm>
            <a:off x="10801462" y="6297252"/>
            <a:ext cx="1020031" cy="483220"/>
          </a:xfrm>
          <a:prstGeom prst="rect">
            <a:avLst/>
          </a:prstGeom>
        </p:spPr>
      </p:pic>
      <p:sp>
        <p:nvSpPr>
          <p:cNvPr id="13" name="TextBox 12">
            <a:extLst>
              <a:ext uri="{FF2B5EF4-FFF2-40B4-BE49-F238E27FC236}">
                <a16:creationId xmlns:a16="http://schemas.microsoft.com/office/drawing/2014/main" id="{DF7DA7DD-359E-BE49-B0F4-BB10D3F20957}"/>
              </a:ext>
            </a:extLst>
          </p:cNvPr>
          <p:cNvSpPr txBox="1"/>
          <p:nvPr userDrawn="1"/>
        </p:nvSpPr>
        <p:spPr>
          <a:xfrm>
            <a:off x="3842620" y="1625842"/>
            <a:ext cx="4500919" cy="2308324"/>
          </a:xfrm>
          <a:prstGeom prst="rect">
            <a:avLst/>
          </a:prstGeom>
          <a:noFill/>
        </p:spPr>
        <p:txBody>
          <a:bodyPr wrap="square" rtlCol="0">
            <a:spAutoFit/>
          </a:bodyPr>
          <a:lstStyle/>
          <a:p>
            <a:r>
              <a:rPr lang="en-US" sz="1600" b="1" dirty="0">
                <a:solidFill>
                  <a:schemeClr val="tx1"/>
                </a:solidFill>
              </a:rPr>
              <a:t>CULTURE WALL IMAGES: Display</a:t>
            </a:r>
          </a:p>
          <a:p>
            <a:endParaRPr lang="en-US" sz="1600" dirty="0">
              <a:solidFill>
                <a:schemeClr val="tx1"/>
              </a:solidFill>
            </a:endParaRPr>
          </a:p>
          <a:p>
            <a:r>
              <a:rPr lang="en-US" sz="1600" dirty="0">
                <a:solidFill>
                  <a:schemeClr val="tx1"/>
                </a:solidFill>
              </a:rPr>
              <a:t>Fill the center square with an image from the CULTURE WALL – try not to use any of the images that are tiled around this area</a:t>
            </a:r>
          </a:p>
          <a:p>
            <a:endParaRPr lang="en-US" sz="1600" dirty="0">
              <a:solidFill>
                <a:schemeClr val="tx1"/>
              </a:solidFill>
            </a:endParaRPr>
          </a:p>
          <a:p>
            <a:r>
              <a:rPr lang="en-US" sz="1600" b="1" dirty="0">
                <a:solidFill>
                  <a:schemeClr val="tx1"/>
                </a:solidFill>
              </a:rPr>
              <a:t>HOW</a:t>
            </a:r>
          </a:p>
          <a:p>
            <a:pPr marL="342900" indent="-342900">
              <a:buFont typeface="+mj-lt"/>
              <a:buAutoNum type="arabicPeriod"/>
            </a:pPr>
            <a:r>
              <a:rPr lang="en-US" sz="1600" dirty="0">
                <a:solidFill>
                  <a:schemeClr val="tx1"/>
                </a:solidFill>
              </a:rPr>
              <a:t>Select the icon at the center of this square</a:t>
            </a:r>
          </a:p>
          <a:p>
            <a:pPr marL="342900" indent="-342900">
              <a:buFont typeface="+mj-lt"/>
              <a:buAutoNum type="arabicPeriod"/>
            </a:pPr>
            <a:r>
              <a:rPr lang="en-US" sz="1600" dirty="0">
                <a:solidFill>
                  <a:schemeClr val="tx1"/>
                </a:solidFill>
              </a:rPr>
              <a:t>Select CULTURE WALL image</a:t>
            </a:r>
          </a:p>
        </p:txBody>
      </p:sp>
    </p:spTree>
    <p:extLst>
      <p:ext uri="{BB962C8B-B14F-4D97-AF65-F5344CB8AC3E}">
        <p14:creationId xmlns:p14="http://schemas.microsoft.com/office/powerpoint/2010/main" val="1368726040"/>
      </p:ext>
    </p:extLst>
  </p:cSld>
  <p:clrMap bg1="lt1" tx1="dk1" bg2="lt2" tx2="dk2" accent1="accent1" accent2="accent2" accent3="accent3" accent4="accent4" accent5="accent5" accent6="accent6" hlink="hlink" folHlink="folHlink"/>
  <p:sldLayoutIdLst>
    <p:sldLayoutId id="2147483758" r:id="rId1"/>
    <p:sldLayoutId id="2147483832" r:id="rId2"/>
    <p:sldLayoutId id="2147483833" r:id="rId3"/>
    <p:sldLayoutId id="2147483835" r:id="rId4"/>
    <p:sldLayoutId id="2147483836" r:id="rId5"/>
    <p:sldLayoutId id="2147483837" r:id="rId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A33023-D254-4766-BF27-9935CEFC77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538180B-8A6E-4D25-94C2-8FE61E196B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C05DBB-CD05-4D78-8F77-5151821A96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17FFDA-2E12-47FE-A9D9-5306C6334C66}" type="datetimeFigureOut">
              <a:rPr lang="en-US" smtClean="0"/>
              <a:t>10/13/2022</a:t>
            </a:fld>
            <a:endParaRPr lang="en-US"/>
          </a:p>
        </p:txBody>
      </p:sp>
      <p:sp>
        <p:nvSpPr>
          <p:cNvPr id="5" name="Footer Placeholder 4">
            <a:extLst>
              <a:ext uri="{FF2B5EF4-FFF2-40B4-BE49-F238E27FC236}">
                <a16:creationId xmlns:a16="http://schemas.microsoft.com/office/drawing/2014/main" id="{5AAD42A1-CD14-40D4-905D-FC96A2891F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4F3CCA5-0ED9-49CA-A28A-AE2D5F02AA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44D070-0D02-41AC-9754-71BC716D134F}" type="slidenum">
              <a:rPr lang="en-US" smtClean="0"/>
              <a:t>‹#›</a:t>
            </a:fld>
            <a:endParaRPr lang="en-US"/>
          </a:p>
        </p:txBody>
      </p:sp>
    </p:spTree>
    <p:extLst>
      <p:ext uri="{BB962C8B-B14F-4D97-AF65-F5344CB8AC3E}">
        <p14:creationId xmlns:p14="http://schemas.microsoft.com/office/powerpoint/2010/main" val="3376925072"/>
      </p:ext>
    </p:extLst>
  </p:cSld>
  <p:clrMap bg1="lt1" tx1="dk1" bg2="lt2" tx2="dk2" accent1="accent1" accent2="accent2" accent3="accent3" accent4="accent4" accent5="accent5" accent6="accent6" hlink="hlink" folHlink="folHlink"/>
  <p:sldLayoutIdLst>
    <p:sldLayoutId id="21474838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8605C19-4987-2D4E-9680-4CA6F98F3473}"/>
              </a:ext>
            </a:extLst>
          </p:cNvPr>
          <p:cNvSpPr>
            <a:spLocks noGrp="1"/>
          </p:cNvSpPr>
          <p:nvPr>
            <p:ph type="ctrTitle"/>
          </p:nvPr>
        </p:nvSpPr>
        <p:spPr>
          <a:xfrm>
            <a:off x="564660" y="1036520"/>
            <a:ext cx="10578801" cy="2387600"/>
          </a:xfrm>
        </p:spPr>
        <p:txBody>
          <a:bodyPr>
            <a:normAutofit/>
          </a:bodyPr>
          <a:lstStyle/>
          <a:p>
            <a:pPr>
              <a:lnSpc>
                <a:spcPct val="100000"/>
              </a:lnSpc>
            </a:pPr>
            <a:r>
              <a:rPr lang="en-US" sz="6900" dirty="0"/>
              <a:t>How to Create Your Own Internship</a:t>
            </a:r>
            <a:endParaRPr lang="en-US" sz="6900" dirty="0">
              <a:latin typeface="Arial Black" panose="020B0604020202020204" pitchFamily="34" charset="0"/>
              <a:cs typeface="Arial Black" panose="020B0604020202020204" pitchFamily="34" charset="0"/>
            </a:endParaRPr>
          </a:p>
        </p:txBody>
      </p:sp>
      <p:sp>
        <p:nvSpPr>
          <p:cNvPr id="2" name="TextBox 1">
            <a:extLst>
              <a:ext uri="{FF2B5EF4-FFF2-40B4-BE49-F238E27FC236}">
                <a16:creationId xmlns:a16="http://schemas.microsoft.com/office/drawing/2014/main" id="{D35AAF76-74E4-4C89-8BC7-E9DF44504B78}"/>
              </a:ext>
            </a:extLst>
          </p:cNvPr>
          <p:cNvSpPr txBox="1"/>
          <p:nvPr/>
        </p:nvSpPr>
        <p:spPr>
          <a:xfrm>
            <a:off x="763929" y="5578997"/>
            <a:ext cx="7801338" cy="6463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rPr>
              <a:t>Sumayya Essack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rPr>
              <a:t>Career Development Office</a:t>
            </a:r>
            <a:endParaRPr lang="en-US" sz="1800" b="0" i="0" u="none" strike="noStrike" kern="1200" cap="none" spc="0" normalizeH="0" baseline="0" noProof="0" dirty="0">
              <a:ln>
                <a:noFill/>
              </a:ln>
              <a:solidFill>
                <a:schemeClr val="bg1"/>
              </a:solidFill>
              <a:effectLst/>
              <a:uLnTx/>
              <a:uFillTx/>
              <a:latin typeface="Calibri" panose="020F0502020204030204"/>
              <a:cs typeface="Calibri"/>
            </a:endParaRPr>
          </a:p>
        </p:txBody>
      </p:sp>
    </p:spTree>
    <p:extLst>
      <p:ext uri="{BB962C8B-B14F-4D97-AF65-F5344CB8AC3E}">
        <p14:creationId xmlns:p14="http://schemas.microsoft.com/office/powerpoint/2010/main" val="33108948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B06FD-2DBC-46A8-BF24-4EDA2C6A227C}"/>
              </a:ext>
            </a:extLst>
          </p:cNvPr>
          <p:cNvSpPr>
            <a:spLocks noGrp="1"/>
          </p:cNvSpPr>
          <p:nvPr>
            <p:ph type="ctrTitle"/>
          </p:nvPr>
        </p:nvSpPr>
        <p:spPr/>
        <p:txBody>
          <a:bodyPr/>
          <a:lstStyle/>
          <a:p>
            <a:r>
              <a:rPr lang="en-US" dirty="0"/>
              <a:t>Examples</a:t>
            </a:r>
          </a:p>
        </p:txBody>
      </p:sp>
      <p:pic>
        <p:nvPicPr>
          <p:cNvPr id="5" name="Picture 4">
            <a:extLst>
              <a:ext uri="{FF2B5EF4-FFF2-40B4-BE49-F238E27FC236}">
                <a16:creationId xmlns:a16="http://schemas.microsoft.com/office/drawing/2014/main" id="{40BBB479-2FAE-47BD-9A59-6CDE2B696564}"/>
              </a:ext>
            </a:extLst>
          </p:cNvPr>
          <p:cNvPicPr>
            <a:picLocks noChangeAspect="1"/>
          </p:cNvPicPr>
          <p:nvPr/>
        </p:nvPicPr>
        <p:blipFill>
          <a:blip r:embed="rId3"/>
          <a:stretch>
            <a:fillRect/>
          </a:stretch>
        </p:blipFill>
        <p:spPr>
          <a:xfrm>
            <a:off x="955729" y="2476500"/>
            <a:ext cx="1905000" cy="1905000"/>
          </a:xfrm>
          <a:prstGeom prst="ellipse">
            <a:avLst/>
          </a:prstGeom>
        </p:spPr>
      </p:pic>
      <p:pic>
        <p:nvPicPr>
          <p:cNvPr id="11" name="Picture 10">
            <a:extLst>
              <a:ext uri="{FF2B5EF4-FFF2-40B4-BE49-F238E27FC236}">
                <a16:creationId xmlns:a16="http://schemas.microsoft.com/office/drawing/2014/main" id="{819CE342-FDBB-4AFD-8CE4-7FFD8A026D54}"/>
              </a:ext>
            </a:extLst>
          </p:cNvPr>
          <p:cNvPicPr>
            <a:picLocks noChangeAspect="1"/>
          </p:cNvPicPr>
          <p:nvPr/>
        </p:nvPicPr>
        <p:blipFill>
          <a:blip r:embed="rId4"/>
          <a:stretch>
            <a:fillRect/>
          </a:stretch>
        </p:blipFill>
        <p:spPr>
          <a:xfrm>
            <a:off x="6515878" y="2476500"/>
            <a:ext cx="1905000" cy="1905000"/>
          </a:xfrm>
          <a:prstGeom prst="ellipse">
            <a:avLst/>
          </a:prstGeom>
        </p:spPr>
      </p:pic>
      <p:sp>
        <p:nvSpPr>
          <p:cNvPr id="3" name="TextBox 2">
            <a:extLst>
              <a:ext uri="{FF2B5EF4-FFF2-40B4-BE49-F238E27FC236}">
                <a16:creationId xmlns:a16="http://schemas.microsoft.com/office/drawing/2014/main" id="{E19ECBE0-2BFD-45FF-80F8-E529763D3532}"/>
              </a:ext>
            </a:extLst>
          </p:cNvPr>
          <p:cNvSpPr txBox="1"/>
          <p:nvPr/>
        </p:nvSpPr>
        <p:spPr>
          <a:xfrm>
            <a:off x="3041780" y="2183363"/>
            <a:ext cx="2634343" cy="3139321"/>
          </a:xfrm>
          <a:prstGeom prst="rect">
            <a:avLst/>
          </a:prstGeom>
          <a:noFill/>
        </p:spPr>
        <p:txBody>
          <a:bodyPr wrap="square" rtlCol="0">
            <a:spAutoFit/>
          </a:bodyPr>
          <a:lstStyle/>
          <a:p>
            <a:pPr marL="285750" indent="-285750">
              <a:buFont typeface="Arial" panose="020B0604020202020204" pitchFamily="34" charset="0"/>
              <a:buChar char="•"/>
            </a:pPr>
            <a:r>
              <a:rPr lang="en-US" dirty="0"/>
              <a:t>Air Asia</a:t>
            </a:r>
          </a:p>
          <a:p>
            <a:pPr marL="285750" indent="-285750">
              <a:buFont typeface="Arial" panose="020B0604020202020204" pitchFamily="34" charset="0"/>
              <a:buChar char="•"/>
            </a:pPr>
            <a:r>
              <a:rPr lang="en-US" dirty="0"/>
              <a:t>CEO spoke on campus at a club event, spoke with CEO afterwards</a:t>
            </a:r>
          </a:p>
          <a:p>
            <a:pPr marL="285750" indent="-285750">
              <a:buFont typeface="Arial" panose="020B0604020202020204" pitchFamily="34" charset="0"/>
              <a:buChar char="•"/>
            </a:pPr>
            <a:r>
              <a:rPr lang="en-US" dirty="0"/>
              <a:t>Over 2 months, kept in touch with CEO and Chief of Staff</a:t>
            </a:r>
          </a:p>
          <a:p>
            <a:pPr marL="285750" indent="-285750">
              <a:buFont typeface="Arial" panose="020B0604020202020204" pitchFamily="34" charset="0"/>
              <a:buChar char="•"/>
            </a:pPr>
            <a:r>
              <a:rPr lang="en-US" dirty="0"/>
              <a:t>Unstructured internship, owned at least 1 project</a:t>
            </a:r>
          </a:p>
        </p:txBody>
      </p:sp>
      <p:sp>
        <p:nvSpPr>
          <p:cNvPr id="8" name="TextBox 7">
            <a:extLst>
              <a:ext uri="{FF2B5EF4-FFF2-40B4-BE49-F238E27FC236}">
                <a16:creationId xmlns:a16="http://schemas.microsoft.com/office/drawing/2014/main" id="{ACA8753D-96EC-4A85-B1A3-FE0B4C3C2411}"/>
              </a:ext>
            </a:extLst>
          </p:cNvPr>
          <p:cNvSpPr txBox="1"/>
          <p:nvPr/>
        </p:nvSpPr>
        <p:spPr>
          <a:xfrm>
            <a:off x="8768983" y="2183362"/>
            <a:ext cx="2634343" cy="3139321"/>
          </a:xfrm>
          <a:prstGeom prst="rect">
            <a:avLst/>
          </a:prstGeom>
          <a:noFill/>
        </p:spPr>
        <p:txBody>
          <a:bodyPr wrap="square" rtlCol="0">
            <a:spAutoFit/>
          </a:bodyPr>
          <a:lstStyle/>
          <a:p>
            <a:pPr marL="285750" indent="-285750">
              <a:buFont typeface="Arial" panose="020B0604020202020204" pitchFamily="34" charset="0"/>
              <a:buChar char="•"/>
            </a:pPr>
            <a:r>
              <a:rPr lang="en-US" dirty="0" err="1"/>
              <a:t>Contack</a:t>
            </a:r>
            <a:endParaRPr lang="en-US" dirty="0"/>
          </a:p>
          <a:p>
            <a:pPr marL="285750" indent="-285750">
              <a:buFont typeface="Arial" panose="020B0604020202020204" pitchFamily="34" charset="0"/>
              <a:buChar char="•"/>
            </a:pPr>
            <a:r>
              <a:rPr lang="en-US" dirty="0"/>
              <a:t>Leaned on Sloan/peer network</a:t>
            </a:r>
          </a:p>
          <a:p>
            <a:pPr marL="285750" indent="-285750">
              <a:buFont typeface="Arial" panose="020B0604020202020204" pitchFamily="34" charset="0"/>
              <a:buChar char="•"/>
            </a:pPr>
            <a:r>
              <a:rPr lang="en-US" dirty="0"/>
              <a:t>Friend of friend knew a </a:t>
            </a:r>
            <a:r>
              <a:rPr lang="en-US" dirty="0" err="1"/>
              <a:t>DeltaV</a:t>
            </a:r>
            <a:r>
              <a:rPr lang="en-US" dirty="0"/>
              <a:t> founder looking for a Product Manager</a:t>
            </a:r>
          </a:p>
          <a:p>
            <a:pPr marL="285750" indent="-285750">
              <a:buFont typeface="Arial" panose="020B0604020202020204" pitchFamily="34" charset="0"/>
              <a:buChar char="•"/>
            </a:pPr>
            <a:r>
              <a:rPr lang="en-US" dirty="0"/>
              <a:t>Thought about the responsibilities, what she wanted, what they needed</a:t>
            </a:r>
          </a:p>
        </p:txBody>
      </p:sp>
      <p:sp>
        <p:nvSpPr>
          <p:cNvPr id="4" name="TextBox 3">
            <a:extLst>
              <a:ext uri="{FF2B5EF4-FFF2-40B4-BE49-F238E27FC236}">
                <a16:creationId xmlns:a16="http://schemas.microsoft.com/office/drawing/2014/main" id="{8A0F02FB-8C71-449C-B135-58677DB8F4E2}"/>
              </a:ext>
            </a:extLst>
          </p:cNvPr>
          <p:cNvSpPr txBox="1"/>
          <p:nvPr/>
        </p:nvSpPr>
        <p:spPr>
          <a:xfrm>
            <a:off x="955729" y="4648200"/>
            <a:ext cx="1905000" cy="369332"/>
          </a:xfrm>
          <a:prstGeom prst="rect">
            <a:avLst/>
          </a:prstGeom>
          <a:noFill/>
        </p:spPr>
        <p:txBody>
          <a:bodyPr wrap="square" rtlCol="0">
            <a:spAutoFit/>
          </a:bodyPr>
          <a:lstStyle/>
          <a:p>
            <a:pPr algn="ctr"/>
            <a:r>
              <a:rPr lang="en-US" dirty="0">
                <a:solidFill>
                  <a:schemeClr val="accent1"/>
                </a:solidFill>
              </a:rPr>
              <a:t>Ishan Shah</a:t>
            </a:r>
          </a:p>
        </p:txBody>
      </p:sp>
      <p:sp>
        <p:nvSpPr>
          <p:cNvPr id="10" name="TextBox 9">
            <a:extLst>
              <a:ext uri="{FF2B5EF4-FFF2-40B4-BE49-F238E27FC236}">
                <a16:creationId xmlns:a16="http://schemas.microsoft.com/office/drawing/2014/main" id="{92E3C90F-D32E-49D3-A447-628FDD7BEC4C}"/>
              </a:ext>
            </a:extLst>
          </p:cNvPr>
          <p:cNvSpPr txBox="1"/>
          <p:nvPr/>
        </p:nvSpPr>
        <p:spPr>
          <a:xfrm>
            <a:off x="6385560" y="4615934"/>
            <a:ext cx="2209371" cy="369332"/>
          </a:xfrm>
          <a:prstGeom prst="rect">
            <a:avLst/>
          </a:prstGeom>
          <a:noFill/>
        </p:spPr>
        <p:txBody>
          <a:bodyPr wrap="square" rtlCol="0">
            <a:spAutoFit/>
          </a:bodyPr>
          <a:lstStyle/>
          <a:p>
            <a:pPr algn="ctr"/>
            <a:r>
              <a:rPr lang="en-US" dirty="0">
                <a:solidFill>
                  <a:schemeClr val="accent1"/>
                </a:solidFill>
              </a:rPr>
              <a:t>Elizabeth Blackburn</a:t>
            </a:r>
          </a:p>
        </p:txBody>
      </p:sp>
    </p:spTree>
    <p:extLst>
      <p:ext uri="{BB962C8B-B14F-4D97-AF65-F5344CB8AC3E}">
        <p14:creationId xmlns:p14="http://schemas.microsoft.com/office/powerpoint/2010/main" val="1071072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8">
                                            <p:txEl>
                                              <p:pRg st="0" end="0"/>
                                            </p:txEl>
                                          </p:spTgt>
                                        </p:tgtEl>
                                        <p:attrNameLst>
                                          <p:attrName>style.visibility</p:attrName>
                                        </p:attrNameLst>
                                      </p:cBhvr>
                                      <p:to>
                                        <p:strVal val="visible"/>
                                      </p:to>
                                    </p:set>
                                    <p:animEffect transition="in" filter="fade">
                                      <p:cBhvr>
                                        <p:cTn id="39" dur="500"/>
                                        <p:tgtEl>
                                          <p:spTgt spid="8">
                                            <p:txEl>
                                              <p:pRg st="0" end="0"/>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8">
                                            <p:txEl>
                                              <p:pRg st="1" end="1"/>
                                            </p:txEl>
                                          </p:spTgt>
                                        </p:tgtEl>
                                        <p:attrNameLst>
                                          <p:attrName>style.visibility</p:attrName>
                                        </p:attrNameLst>
                                      </p:cBhvr>
                                      <p:to>
                                        <p:strVal val="visible"/>
                                      </p:to>
                                    </p:set>
                                    <p:animEffect transition="in" filter="fade">
                                      <p:cBhvr>
                                        <p:cTn id="42" dur="500"/>
                                        <p:tgtEl>
                                          <p:spTgt spid="8">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8">
                                            <p:txEl>
                                              <p:pRg st="2" end="2"/>
                                            </p:txEl>
                                          </p:spTgt>
                                        </p:tgtEl>
                                        <p:attrNameLst>
                                          <p:attrName>style.visibility</p:attrName>
                                        </p:attrNameLst>
                                      </p:cBhvr>
                                      <p:to>
                                        <p:strVal val="visible"/>
                                      </p:to>
                                    </p:set>
                                    <p:animEffect transition="in" filter="fade">
                                      <p:cBhvr>
                                        <p:cTn id="47" dur="500"/>
                                        <p:tgtEl>
                                          <p:spTgt spid="8">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8">
                                            <p:txEl>
                                              <p:pRg st="3" end="3"/>
                                            </p:txEl>
                                          </p:spTgt>
                                        </p:tgtEl>
                                        <p:attrNameLst>
                                          <p:attrName>style.visibility</p:attrName>
                                        </p:attrNameLst>
                                      </p:cBhvr>
                                      <p:to>
                                        <p:strVal val="visible"/>
                                      </p:to>
                                    </p:set>
                                    <p:animEffect transition="in" filter="fade">
                                      <p:cBhvr>
                                        <p:cTn id="5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4FAB35-70DA-4D70-8AFB-34F51CB1081B}"/>
              </a:ext>
            </a:extLst>
          </p:cNvPr>
          <p:cNvPicPr>
            <a:picLocks noChangeAspect="1"/>
          </p:cNvPicPr>
          <p:nvPr/>
        </p:nvPicPr>
        <p:blipFill>
          <a:blip r:embed="rId3"/>
          <a:stretch>
            <a:fillRect/>
          </a:stretch>
        </p:blipFill>
        <p:spPr>
          <a:xfrm>
            <a:off x="955729" y="2476500"/>
            <a:ext cx="1905000" cy="1905000"/>
          </a:xfrm>
          <a:prstGeom prst="ellipse">
            <a:avLst/>
          </a:prstGeom>
        </p:spPr>
      </p:pic>
      <p:sp>
        <p:nvSpPr>
          <p:cNvPr id="2" name="Title 1">
            <a:extLst>
              <a:ext uri="{FF2B5EF4-FFF2-40B4-BE49-F238E27FC236}">
                <a16:creationId xmlns:a16="http://schemas.microsoft.com/office/drawing/2014/main" id="{82EB06FD-2DBC-46A8-BF24-4EDA2C6A227C}"/>
              </a:ext>
            </a:extLst>
          </p:cNvPr>
          <p:cNvSpPr>
            <a:spLocks noGrp="1"/>
          </p:cNvSpPr>
          <p:nvPr>
            <p:ph type="ctrTitle"/>
          </p:nvPr>
        </p:nvSpPr>
        <p:spPr/>
        <p:txBody>
          <a:bodyPr/>
          <a:lstStyle/>
          <a:p>
            <a:r>
              <a:rPr lang="en-US" dirty="0"/>
              <a:t>Examples</a:t>
            </a:r>
          </a:p>
        </p:txBody>
      </p:sp>
      <p:pic>
        <p:nvPicPr>
          <p:cNvPr id="9" name="Picture 8">
            <a:extLst>
              <a:ext uri="{FF2B5EF4-FFF2-40B4-BE49-F238E27FC236}">
                <a16:creationId xmlns:a16="http://schemas.microsoft.com/office/drawing/2014/main" id="{A47C46FF-5E74-462A-8600-34810F5DEC40}"/>
              </a:ext>
            </a:extLst>
          </p:cNvPr>
          <p:cNvPicPr>
            <a:picLocks noChangeAspect="1"/>
          </p:cNvPicPr>
          <p:nvPr/>
        </p:nvPicPr>
        <p:blipFill>
          <a:blip r:embed="rId4"/>
          <a:stretch>
            <a:fillRect/>
          </a:stretch>
        </p:blipFill>
        <p:spPr>
          <a:xfrm>
            <a:off x="6515878" y="2476500"/>
            <a:ext cx="1905000" cy="1905000"/>
          </a:xfrm>
          <a:prstGeom prst="ellipse">
            <a:avLst/>
          </a:prstGeom>
        </p:spPr>
      </p:pic>
      <p:sp>
        <p:nvSpPr>
          <p:cNvPr id="8" name="TextBox 7">
            <a:extLst>
              <a:ext uri="{FF2B5EF4-FFF2-40B4-BE49-F238E27FC236}">
                <a16:creationId xmlns:a16="http://schemas.microsoft.com/office/drawing/2014/main" id="{D6DD9EE0-34C0-496E-9493-5CD9642ED34B}"/>
              </a:ext>
            </a:extLst>
          </p:cNvPr>
          <p:cNvSpPr txBox="1"/>
          <p:nvPr/>
        </p:nvSpPr>
        <p:spPr>
          <a:xfrm>
            <a:off x="3041780" y="2183363"/>
            <a:ext cx="2634343" cy="2585323"/>
          </a:xfrm>
          <a:prstGeom prst="rect">
            <a:avLst/>
          </a:prstGeom>
          <a:noFill/>
        </p:spPr>
        <p:txBody>
          <a:bodyPr wrap="square" rtlCol="0">
            <a:spAutoFit/>
          </a:bodyPr>
          <a:lstStyle/>
          <a:p>
            <a:pPr marL="285750" indent="-285750">
              <a:buFont typeface="Arial" panose="020B0604020202020204" pitchFamily="34" charset="0"/>
              <a:buChar char="•"/>
            </a:pPr>
            <a:r>
              <a:rPr lang="en-US" dirty="0"/>
              <a:t>Global </a:t>
            </a:r>
            <a:r>
              <a:rPr lang="en-US" dirty="0" err="1"/>
              <a:t>CoCreation</a:t>
            </a:r>
            <a:r>
              <a:rPr lang="en-US" dirty="0"/>
              <a:t> Lab</a:t>
            </a:r>
          </a:p>
          <a:p>
            <a:pPr marL="285750" indent="-285750">
              <a:buFont typeface="Arial" panose="020B0604020202020204" pitchFamily="34" charset="0"/>
              <a:buChar char="•"/>
            </a:pPr>
            <a:r>
              <a:rPr lang="en-US" dirty="0"/>
              <a:t>Found them in the fall semester</a:t>
            </a:r>
          </a:p>
          <a:p>
            <a:pPr marL="285750" indent="-285750">
              <a:buFont typeface="Arial" panose="020B0604020202020204" pitchFamily="34" charset="0"/>
              <a:buChar char="•"/>
            </a:pPr>
            <a:r>
              <a:rPr lang="en-US" dirty="0"/>
              <a:t>“Kept showing up and asking questions”</a:t>
            </a:r>
          </a:p>
          <a:p>
            <a:pPr marL="285750" indent="-285750">
              <a:buFont typeface="Arial" panose="020B0604020202020204" pitchFamily="34" charset="0"/>
              <a:buChar char="•"/>
            </a:pPr>
            <a:r>
              <a:rPr lang="en-US" dirty="0"/>
              <a:t>Made an outcome-based proposal</a:t>
            </a:r>
          </a:p>
        </p:txBody>
      </p:sp>
      <p:sp>
        <p:nvSpPr>
          <p:cNvPr id="10" name="TextBox 9">
            <a:extLst>
              <a:ext uri="{FF2B5EF4-FFF2-40B4-BE49-F238E27FC236}">
                <a16:creationId xmlns:a16="http://schemas.microsoft.com/office/drawing/2014/main" id="{D08CE915-946A-4138-940B-02519FF55376}"/>
              </a:ext>
            </a:extLst>
          </p:cNvPr>
          <p:cNvSpPr txBox="1"/>
          <p:nvPr/>
        </p:nvSpPr>
        <p:spPr>
          <a:xfrm>
            <a:off x="8601928" y="2136338"/>
            <a:ext cx="2634343" cy="3693319"/>
          </a:xfrm>
          <a:prstGeom prst="rect">
            <a:avLst/>
          </a:prstGeom>
          <a:noFill/>
        </p:spPr>
        <p:txBody>
          <a:bodyPr wrap="square" rtlCol="0">
            <a:spAutoFit/>
          </a:bodyPr>
          <a:lstStyle/>
          <a:p>
            <a:pPr marL="285750" indent="-285750">
              <a:buFont typeface="Arial" panose="020B0604020202020204" pitchFamily="34" charset="0"/>
              <a:buChar char="•"/>
            </a:pPr>
            <a:r>
              <a:rPr lang="en-US" dirty="0"/>
              <a:t>Kayak</a:t>
            </a:r>
          </a:p>
          <a:p>
            <a:pPr marL="285750" indent="-285750">
              <a:buFont typeface="Arial" panose="020B0604020202020204" pitchFamily="34" charset="0"/>
              <a:buChar char="•"/>
            </a:pPr>
            <a:r>
              <a:rPr lang="en-US" dirty="0"/>
              <a:t>Contacted VP of Talent in February with a proposal for several projects</a:t>
            </a:r>
          </a:p>
          <a:p>
            <a:pPr marL="285750" indent="-285750">
              <a:buFont typeface="Arial" panose="020B0604020202020204" pitchFamily="34" charset="0"/>
              <a:buChar char="•"/>
            </a:pPr>
            <a:r>
              <a:rPr lang="en-US" dirty="0"/>
              <a:t>She passed it to the interim Head of Product</a:t>
            </a:r>
          </a:p>
          <a:p>
            <a:pPr marL="285750" indent="-285750">
              <a:buFont typeface="Arial" panose="020B0604020202020204" pitchFamily="34" charset="0"/>
              <a:buChar char="•"/>
            </a:pPr>
            <a:r>
              <a:rPr lang="en-US" dirty="0"/>
              <a:t>At a meeting, the CTO joined and made an offer on the spot</a:t>
            </a:r>
          </a:p>
          <a:p>
            <a:pPr marL="285750" indent="-285750">
              <a:buFont typeface="Arial" panose="020B0604020202020204" pitchFamily="34" charset="0"/>
              <a:buChar char="•"/>
            </a:pPr>
            <a:endParaRPr lang="en-US" dirty="0"/>
          </a:p>
        </p:txBody>
      </p:sp>
      <p:sp>
        <p:nvSpPr>
          <p:cNvPr id="12" name="TextBox 11">
            <a:extLst>
              <a:ext uri="{FF2B5EF4-FFF2-40B4-BE49-F238E27FC236}">
                <a16:creationId xmlns:a16="http://schemas.microsoft.com/office/drawing/2014/main" id="{EC022C16-2690-4FEC-BE09-3AE4C16CBF04}"/>
              </a:ext>
            </a:extLst>
          </p:cNvPr>
          <p:cNvSpPr txBox="1"/>
          <p:nvPr/>
        </p:nvSpPr>
        <p:spPr>
          <a:xfrm>
            <a:off x="955729" y="4648200"/>
            <a:ext cx="1905000" cy="369332"/>
          </a:xfrm>
          <a:prstGeom prst="rect">
            <a:avLst/>
          </a:prstGeom>
          <a:noFill/>
        </p:spPr>
        <p:txBody>
          <a:bodyPr wrap="square" rtlCol="0">
            <a:spAutoFit/>
          </a:bodyPr>
          <a:lstStyle/>
          <a:p>
            <a:pPr algn="ctr"/>
            <a:r>
              <a:rPr lang="en-US" dirty="0">
                <a:solidFill>
                  <a:schemeClr val="accent1"/>
                </a:solidFill>
              </a:rPr>
              <a:t>Steve </a:t>
            </a:r>
            <a:r>
              <a:rPr lang="en-US" dirty="0" err="1">
                <a:solidFill>
                  <a:schemeClr val="accent1"/>
                </a:solidFill>
              </a:rPr>
              <a:t>DeSandis</a:t>
            </a:r>
            <a:endParaRPr lang="en-US" dirty="0">
              <a:solidFill>
                <a:schemeClr val="accent1"/>
              </a:solidFill>
            </a:endParaRPr>
          </a:p>
        </p:txBody>
      </p:sp>
      <p:sp>
        <p:nvSpPr>
          <p:cNvPr id="13" name="TextBox 12">
            <a:extLst>
              <a:ext uri="{FF2B5EF4-FFF2-40B4-BE49-F238E27FC236}">
                <a16:creationId xmlns:a16="http://schemas.microsoft.com/office/drawing/2014/main" id="{E9A15D13-A249-4277-93E0-92F3782B8527}"/>
              </a:ext>
            </a:extLst>
          </p:cNvPr>
          <p:cNvSpPr txBox="1"/>
          <p:nvPr/>
        </p:nvSpPr>
        <p:spPr>
          <a:xfrm>
            <a:off x="6515878" y="4648200"/>
            <a:ext cx="1905000" cy="646331"/>
          </a:xfrm>
          <a:prstGeom prst="rect">
            <a:avLst/>
          </a:prstGeom>
          <a:noFill/>
        </p:spPr>
        <p:txBody>
          <a:bodyPr wrap="square" rtlCol="0">
            <a:spAutoFit/>
          </a:bodyPr>
          <a:lstStyle/>
          <a:p>
            <a:pPr algn="ctr"/>
            <a:r>
              <a:rPr lang="en-US" dirty="0">
                <a:solidFill>
                  <a:schemeClr val="accent1"/>
                </a:solidFill>
              </a:rPr>
              <a:t>Gabriel </a:t>
            </a:r>
            <a:r>
              <a:rPr lang="en-US" dirty="0" err="1">
                <a:solidFill>
                  <a:schemeClr val="accent1"/>
                </a:solidFill>
              </a:rPr>
              <a:t>Szuchmacher</a:t>
            </a:r>
            <a:endParaRPr lang="en-US" dirty="0">
              <a:solidFill>
                <a:schemeClr val="accent1"/>
              </a:solidFill>
            </a:endParaRPr>
          </a:p>
        </p:txBody>
      </p:sp>
    </p:spTree>
    <p:extLst>
      <p:ext uri="{BB962C8B-B14F-4D97-AF65-F5344CB8AC3E}">
        <p14:creationId xmlns:p14="http://schemas.microsoft.com/office/powerpoint/2010/main" val="338945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fade">
                                      <p:cBhvr>
                                        <p:cTn id="15" dur="500"/>
                                        <p:tgtEl>
                                          <p:spTgt spid="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Effect transition="in" filter="fade">
                                      <p:cBhvr>
                                        <p:cTn id="20" dur="500"/>
                                        <p:tgtEl>
                                          <p:spTgt spid="8">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Effect transition="in" filter="fade">
                                      <p:cBhvr>
                                        <p:cTn id="25" dur="500"/>
                                        <p:tgtEl>
                                          <p:spTgt spid="8">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
                                            <p:txEl>
                                              <p:pRg st="3" end="3"/>
                                            </p:txEl>
                                          </p:spTgt>
                                        </p:tgtEl>
                                        <p:attrNameLst>
                                          <p:attrName>style.visibility</p:attrName>
                                        </p:attrNameLst>
                                      </p:cBhvr>
                                      <p:to>
                                        <p:strVal val="visible"/>
                                      </p:to>
                                    </p:set>
                                    <p:animEffect transition="in" filter="fade">
                                      <p:cBhvr>
                                        <p:cTn id="30" dur="500"/>
                                        <p:tgtEl>
                                          <p:spTgt spid="8">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0">
                                            <p:txEl>
                                              <p:pRg st="0" end="0"/>
                                            </p:txEl>
                                          </p:spTgt>
                                        </p:tgtEl>
                                        <p:attrNameLst>
                                          <p:attrName>style.visibility</p:attrName>
                                        </p:attrNameLst>
                                      </p:cBhvr>
                                      <p:to>
                                        <p:strVal val="visible"/>
                                      </p:to>
                                    </p:set>
                                    <p:animEffect transition="in" filter="fade">
                                      <p:cBhvr>
                                        <p:cTn id="43" dur="500"/>
                                        <p:tgtEl>
                                          <p:spTgt spid="10">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0">
                                            <p:txEl>
                                              <p:pRg st="1" end="1"/>
                                            </p:txEl>
                                          </p:spTgt>
                                        </p:tgtEl>
                                        <p:attrNameLst>
                                          <p:attrName>style.visibility</p:attrName>
                                        </p:attrNameLst>
                                      </p:cBhvr>
                                      <p:to>
                                        <p:strVal val="visible"/>
                                      </p:to>
                                    </p:set>
                                    <p:animEffect transition="in" filter="fade">
                                      <p:cBhvr>
                                        <p:cTn id="48" dur="500"/>
                                        <p:tgtEl>
                                          <p:spTgt spid="10">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0">
                                            <p:txEl>
                                              <p:pRg st="2" end="2"/>
                                            </p:txEl>
                                          </p:spTgt>
                                        </p:tgtEl>
                                        <p:attrNameLst>
                                          <p:attrName>style.visibility</p:attrName>
                                        </p:attrNameLst>
                                      </p:cBhvr>
                                      <p:to>
                                        <p:strVal val="visible"/>
                                      </p:to>
                                    </p:set>
                                    <p:animEffect transition="in" filter="fade">
                                      <p:cBhvr>
                                        <p:cTn id="53" dur="500"/>
                                        <p:tgtEl>
                                          <p:spTgt spid="10">
                                            <p:txEl>
                                              <p:pRg st="2" end="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0">
                                            <p:txEl>
                                              <p:pRg st="3" end="3"/>
                                            </p:txEl>
                                          </p:spTgt>
                                        </p:tgtEl>
                                        <p:attrNameLst>
                                          <p:attrName>style.visibility</p:attrName>
                                        </p:attrNameLst>
                                      </p:cBhvr>
                                      <p:to>
                                        <p:strVal val="visible"/>
                                      </p:to>
                                    </p:set>
                                    <p:animEffect transition="in" filter="fade">
                                      <p:cBhvr>
                                        <p:cTn id="58"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53246-1E62-4A53-B97F-73E252216AA6}"/>
              </a:ext>
            </a:extLst>
          </p:cNvPr>
          <p:cNvSpPr>
            <a:spLocks noGrp="1"/>
          </p:cNvSpPr>
          <p:nvPr>
            <p:ph type="ctrTitle"/>
          </p:nvPr>
        </p:nvSpPr>
        <p:spPr/>
        <p:txBody>
          <a:bodyPr/>
          <a:lstStyle/>
          <a:p>
            <a:r>
              <a:rPr lang="en-US" dirty="0"/>
              <a:t>Additional Points</a:t>
            </a:r>
          </a:p>
        </p:txBody>
      </p:sp>
      <p:sp>
        <p:nvSpPr>
          <p:cNvPr id="4" name="TextBox 3">
            <a:extLst>
              <a:ext uri="{FF2B5EF4-FFF2-40B4-BE49-F238E27FC236}">
                <a16:creationId xmlns:a16="http://schemas.microsoft.com/office/drawing/2014/main" id="{6BF5F742-3EE9-4137-A65C-9CCA396C0802}"/>
              </a:ext>
            </a:extLst>
          </p:cNvPr>
          <p:cNvSpPr txBox="1"/>
          <p:nvPr/>
        </p:nvSpPr>
        <p:spPr>
          <a:xfrm>
            <a:off x="764060" y="1962537"/>
            <a:ext cx="9605625" cy="923330"/>
          </a:xfrm>
          <a:prstGeom prst="rect">
            <a:avLst/>
          </a:prstGeom>
          <a:noFill/>
        </p:spPr>
        <p:txBody>
          <a:bodyPr wrap="square" rtlCol="0">
            <a:spAutoFit/>
          </a:bodyPr>
          <a:lstStyle/>
          <a:p>
            <a:r>
              <a:rPr lang="en-US" dirty="0">
                <a:sym typeface="Wingdings" panose="05000000000000000000" pitchFamily="2" charset="2"/>
              </a:rPr>
              <a:t> </a:t>
            </a:r>
            <a:r>
              <a:rPr lang="en-US" dirty="0"/>
              <a:t>Pursue multiple opportunities</a:t>
            </a:r>
          </a:p>
          <a:p>
            <a:r>
              <a:rPr lang="en-US" dirty="0">
                <a:sym typeface="Wingdings" panose="05000000000000000000" pitchFamily="2" charset="2"/>
              </a:rPr>
              <a:t> </a:t>
            </a:r>
            <a:r>
              <a:rPr lang="en-US" dirty="0"/>
              <a:t>Know yourself and if this approach is right for you</a:t>
            </a:r>
          </a:p>
          <a:p>
            <a:r>
              <a:rPr lang="en-US" dirty="0">
                <a:sym typeface="Wingdings" panose="05000000000000000000" pitchFamily="2" charset="2"/>
              </a:rPr>
              <a:t> </a:t>
            </a:r>
            <a:r>
              <a:rPr lang="en-US" dirty="0"/>
              <a:t>Chat with a Career Advisor</a:t>
            </a:r>
          </a:p>
        </p:txBody>
      </p:sp>
    </p:spTree>
    <p:extLst>
      <p:ext uri="{BB962C8B-B14F-4D97-AF65-F5344CB8AC3E}">
        <p14:creationId xmlns:p14="http://schemas.microsoft.com/office/powerpoint/2010/main" val="20770687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E150F74-A39E-4DBA-9985-49733D5FCF12}"/>
              </a:ext>
            </a:extLst>
          </p:cNvPr>
          <p:cNvPicPr>
            <a:picLocks noChangeAspect="1"/>
          </p:cNvPicPr>
          <p:nvPr/>
        </p:nvPicPr>
        <p:blipFill>
          <a:blip r:embed="rId2"/>
          <a:stretch>
            <a:fillRect/>
          </a:stretch>
        </p:blipFill>
        <p:spPr>
          <a:xfrm>
            <a:off x="609" y="0"/>
            <a:ext cx="12190781" cy="6217359"/>
          </a:xfrm>
          <a:prstGeom prst="rect">
            <a:avLst/>
          </a:prstGeom>
        </p:spPr>
      </p:pic>
      <p:sp>
        <p:nvSpPr>
          <p:cNvPr id="2" name="Title 1">
            <a:extLst>
              <a:ext uri="{FF2B5EF4-FFF2-40B4-BE49-F238E27FC236}">
                <a16:creationId xmlns:a16="http://schemas.microsoft.com/office/drawing/2014/main" id="{F129DF2B-3113-40E1-989D-49EE343FDC19}"/>
              </a:ext>
            </a:extLst>
          </p:cNvPr>
          <p:cNvSpPr>
            <a:spLocks noGrp="1"/>
          </p:cNvSpPr>
          <p:nvPr>
            <p:ph type="ctrTitle"/>
          </p:nvPr>
        </p:nvSpPr>
        <p:spPr>
          <a:xfrm>
            <a:off x="1508100" y="1693859"/>
            <a:ext cx="3874783" cy="1008545"/>
          </a:xfrm>
        </p:spPr>
        <p:txBody>
          <a:bodyPr/>
          <a:lstStyle/>
          <a:p>
            <a:r>
              <a:rPr lang="en-US" dirty="0">
                <a:solidFill>
                  <a:schemeClr val="bg1"/>
                </a:solidFill>
              </a:rPr>
              <a:t>Good luck!</a:t>
            </a:r>
          </a:p>
        </p:txBody>
      </p:sp>
    </p:spTree>
    <p:extLst>
      <p:ext uri="{BB962C8B-B14F-4D97-AF65-F5344CB8AC3E}">
        <p14:creationId xmlns:p14="http://schemas.microsoft.com/office/powerpoint/2010/main" val="39137216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https://powerpoint.officeapps.live.com/pods/GetClipboardImage.ashx?Id=db7537d6-c663-4c62-8ea6-a713283e0ed0&amp;DC=PUS8&amp;pkey=7a215bc9-f15d-47d1-b86e-12fc66aa9730&amp;wdwaccluster=PUS8">
            <a:extLst>
              <a:ext uri="{FF2B5EF4-FFF2-40B4-BE49-F238E27FC236}">
                <a16:creationId xmlns:a16="http://schemas.microsoft.com/office/drawing/2014/main" id="{B4E62BDA-33E9-4A40-A455-DFDC98FD4374}"/>
              </a:ext>
            </a:extLst>
          </p:cNvPr>
          <p:cNvSpPr>
            <a:spLocks noChangeAspect="1" noChangeArrowheads="1"/>
          </p:cNvSpPr>
          <p:nvPr/>
        </p:nvSpPr>
        <p:spPr bwMode="auto">
          <a:xfrm>
            <a:off x="6118695" y="3425983"/>
            <a:ext cx="316061"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Rectangle 4">
            <a:extLst>
              <a:ext uri="{FF2B5EF4-FFF2-40B4-BE49-F238E27FC236}">
                <a16:creationId xmlns:a16="http://schemas.microsoft.com/office/drawing/2014/main" id="{5CA55276-26E1-4583-BEFA-CDC9FC30EC6B}"/>
              </a:ext>
            </a:extLst>
          </p:cNvPr>
          <p:cNvSpPr/>
          <p:nvPr/>
        </p:nvSpPr>
        <p:spPr>
          <a:xfrm>
            <a:off x="4486207" y="1794525"/>
            <a:ext cx="5941842" cy="9984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Know yourself and your goals</a:t>
            </a:r>
          </a:p>
        </p:txBody>
      </p:sp>
      <p:sp>
        <p:nvSpPr>
          <p:cNvPr id="6" name="Rectangle 5">
            <a:extLst>
              <a:ext uri="{FF2B5EF4-FFF2-40B4-BE49-F238E27FC236}">
                <a16:creationId xmlns:a16="http://schemas.microsoft.com/office/drawing/2014/main" id="{2B87614F-D0C0-4CAB-B7E9-AF8BCA2FF7EB}"/>
              </a:ext>
            </a:extLst>
          </p:cNvPr>
          <p:cNvSpPr/>
          <p:nvPr/>
        </p:nvSpPr>
        <p:spPr>
          <a:xfrm>
            <a:off x="4486206" y="3138294"/>
            <a:ext cx="5941842" cy="998484"/>
          </a:xfrm>
          <a:prstGeom prst="rect">
            <a:avLst/>
          </a:prstGeom>
          <a:solidFill>
            <a:srgbClr val="EFF6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Take an informational approach</a:t>
            </a:r>
          </a:p>
        </p:txBody>
      </p:sp>
      <p:sp>
        <p:nvSpPr>
          <p:cNvPr id="7" name="Rectangle 6">
            <a:extLst>
              <a:ext uri="{FF2B5EF4-FFF2-40B4-BE49-F238E27FC236}">
                <a16:creationId xmlns:a16="http://schemas.microsoft.com/office/drawing/2014/main" id="{693DC690-265A-43D9-8115-D5E63A15F343}"/>
              </a:ext>
            </a:extLst>
          </p:cNvPr>
          <p:cNvSpPr/>
          <p:nvPr/>
        </p:nvSpPr>
        <p:spPr>
          <a:xfrm>
            <a:off x="4486205" y="4502496"/>
            <a:ext cx="5941842" cy="99848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Take the lead on proposing the project</a:t>
            </a:r>
          </a:p>
        </p:txBody>
      </p:sp>
      <p:sp>
        <p:nvSpPr>
          <p:cNvPr id="9" name="Arrow: Pentagon 8">
            <a:extLst>
              <a:ext uri="{FF2B5EF4-FFF2-40B4-BE49-F238E27FC236}">
                <a16:creationId xmlns:a16="http://schemas.microsoft.com/office/drawing/2014/main" id="{E16A0C63-15AA-4AA5-93A5-C1B4D8EF9FB6}"/>
              </a:ext>
            </a:extLst>
          </p:cNvPr>
          <p:cNvSpPr/>
          <p:nvPr/>
        </p:nvSpPr>
        <p:spPr>
          <a:xfrm>
            <a:off x="2344859" y="1812376"/>
            <a:ext cx="2220464" cy="998484"/>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Understand</a:t>
            </a:r>
          </a:p>
        </p:txBody>
      </p:sp>
      <p:sp>
        <p:nvSpPr>
          <p:cNvPr id="10" name="Arrow: Pentagon 9">
            <a:extLst>
              <a:ext uri="{FF2B5EF4-FFF2-40B4-BE49-F238E27FC236}">
                <a16:creationId xmlns:a16="http://schemas.microsoft.com/office/drawing/2014/main" id="{BFAA58EC-020B-45E4-A06B-622E1FFFE44B}"/>
              </a:ext>
            </a:extLst>
          </p:cNvPr>
          <p:cNvSpPr/>
          <p:nvPr/>
        </p:nvSpPr>
        <p:spPr>
          <a:xfrm>
            <a:off x="2344859" y="3126439"/>
            <a:ext cx="2220464" cy="998484"/>
          </a:xfrm>
          <a:prstGeom prst="homePlate">
            <a:avLst/>
          </a:prstGeom>
          <a:solidFill>
            <a:srgbClr val="F8E3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Connect</a:t>
            </a:r>
          </a:p>
        </p:txBody>
      </p:sp>
      <p:sp>
        <p:nvSpPr>
          <p:cNvPr id="11" name="Arrow: Pentagon 10">
            <a:extLst>
              <a:ext uri="{FF2B5EF4-FFF2-40B4-BE49-F238E27FC236}">
                <a16:creationId xmlns:a16="http://schemas.microsoft.com/office/drawing/2014/main" id="{00FE5764-01F8-49AE-A629-5D88DB4754B3}"/>
              </a:ext>
            </a:extLst>
          </p:cNvPr>
          <p:cNvSpPr/>
          <p:nvPr/>
        </p:nvSpPr>
        <p:spPr>
          <a:xfrm>
            <a:off x="2344859" y="4502496"/>
            <a:ext cx="2220464" cy="998484"/>
          </a:xfrm>
          <a:prstGeom prst="homePlat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Propose</a:t>
            </a:r>
          </a:p>
        </p:txBody>
      </p:sp>
      <p:sp>
        <p:nvSpPr>
          <p:cNvPr id="12" name="Title 1">
            <a:extLst>
              <a:ext uri="{FF2B5EF4-FFF2-40B4-BE49-F238E27FC236}">
                <a16:creationId xmlns:a16="http://schemas.microsoft.com/office/drawing/2014/main" id="{441C511A-0DFE-4205-88A7-F200D74AA4F9}"/>
              </a:ext>
            </a:extLst>
          </p:cNvPr>
          <p:cNvSpPr>
            <a:spLocks noGrp="1"/>
          </p:cNvSpPr>
          <p:nvPr>
            <p:ph type="ctrTitle"/>
          </p:nvPr>
        </p:nvSpPr>
        <p:spPr>
          <a:xfrm>
            <a:off x="662711" y="640641"/>
            <a:ext cx="10866578" cy="1008545"/>
          </a:xfrm>
        </p:spPr>
        <p:txBody>
          <a:bodyPr/>
          <a:lstStyle/>
          <a:p>
            <a:r>
              <a:rPr lang="en-US" dirty="0"/>
              <a:t>Overview</a:t>
            </a:r>
          </a:p>
        </p:txBody>
      </p:sp>
    </p:spTree>
    <p:extLst>
      <p:ext uri="{BB962C8B-B14F-4D97-AF65-F5344CB8AC3E}">
        <p14:creationId xmlns:p14="http://schemas.microsoft.com/office/powerpoint/2010/main" val="407881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0"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08999-CF8C-46EC-8B2B-F1716C42942C}"/>
              </a:ext>
            </a:extLst>
          </p:cNvPr>
          <p:cNvSpPr>
            <a:spLocks noGrp="1"/>
          </p:cNvSpPr>
          <p:nvPr>
            <p:ph type="ctrTitle"/>
          </p:nvPr>
        </p:nvSpPr>
        <p:spPr/>
        <p:txBody>
          <a:bodyPr/>
          <a:lstStyle/>
          <a:p>
            <a:r>
              <a:rPr lang="en-US" dirty="0"/>
              <a:t>Guideline 1: Know Your Goals</a:t>
            </a:r>
          </a:p>
        </p:txBody>
      </p:sp>
      <p:sp>
        <p:nvSpPr>
          <p:cNvPr id="4" name="Rectangle 3">
            <a:extLst>
              <a:ext uri="{FF2B5EF4-FFF2-40B4-BE49-F238E27FC236}">
                <a16:creationId xmlns:a16="http://schemas.microsoft.com/office/drawing/2014/main" id="{0BD29556-6CC6-4AFC-B03E-59C2488BC4A8}"/>
              </a:ext>
            </a:extLst>
          </p:cNvPr>
          <p:cNvSpPr/>
          <p:nvPr/>
        </p:nvSpPr>
        <p:spPr>
          <a:xfrm>
            <a:off x="1334514" y="2529088"/>
            <a:ext cx="2435053" cy="2602748"/>
          </a:xfrm>
          <a:prstGeom prst="rect">
            <a:avLst/>
          </a:prstGeom>
          <a:solidFill>
            <a:schemeClr val="bg1"/>
          </a:solid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Your goals/motivations/ interests/skills</a:t>
            </a:r>
          </a:p>
        </p:txBody>
      </p:sp>
      <p:sp>
        <p:nvSpPr>
          <p:cNvPr id="6" name="Rectangle 5">
            <a:extLst>
              <a:ext uri="{FF2B5EF4-FFF2-40B4-BE49-F238E27FC236}">
                <a16:creationId xmlns:a16="http://schemas.microsoft.com/office/drawing/2014/main" id="{4D1525BA-DDCE-42AE-853F-06FAC0B9BDA7}"/>
              </a:ext>
            </a:extLst>
          </p:cNvPr>
          <p:cNvSpPr/>
          <p:nvPr/>
        </p:nvSpPr>
        <p:spPr>
          <a:xfrm>
            <a:off x="4608075" y="2517828"/>
            <a:ext cx="2435052" cy="2614008"/>
          </a:xfrm>
          <a:prstGeom prst="rect">
            <a:avLst/>
          </a:prstGeom>
          <a:solidFill>
            <a:schemeClr val="bg1"/>
          </a:solid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What kind of internship supports your long-term goals</a:t>
            </a:r>
          </a:p>
          <a:p>
            <a:pPr marL="285750" indent="-285750">
              <a:buFont typeface="Arial" panose="020B0604020202020204" pitchFamily="34" charset="0"/>
              <a:buChar char="•"/>
            </a:pPr>
            <a:r>
              <a:rPr lang="en-US" dirty="0">
                <a:solidFill>
                  <a:schemeClr val="tx1"/>
                </a:solidFill>
              </a:rPr>
              <a:t>Target list of companies</a:t>
            </a:r>
          </a:p>
        </p:txBody>
      </p:sp>
      <p:sp>
        <p:nvSpPr>
          <p:cNvPr id="8" name="Rectangle 7">
            <a:extLst>
              <a:ext uri="{FF2B5EF4-FFF2-40B4-BE49-F238E27FC236}">
                <a16:creationId xmlns:a16="http://schemas.microsoft.com/office/drawing/2014/main" id="{3B121E9A-BDA9-4E9F-B54A-C1958E127823}"/>
              </a:ext>
            </a:extLst>
          </p:cNvPr>
          <p:cNvSpPr/>
          <p:nvPr/>
        </p:nvSpPr>
        <p:spPr>
          <a:xfrm>
            <a:off x="7969531" y="2529087"/>
            <a:ext cx="2435052" cy="2602749"/>
          </a:xfrm>
          <a:prstGeom prst="rect">
            <a:avLst/>
          </a:prstGeom>
          <a:solidFill>
            <a:schemeClr val="bg1"/>
          </a:solid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Choose a functional area</a:t>
            </a:r>
          </a:p>
          <a:p>
            <a:pPr marL="285750" indent="-285750">
              <a:buFont typeface="Arial" panose="020B0604020202020204" pitchFamily="34" charset="0"/>
              <a:buChar char="•"/>
            </a:pPr>
            <a:r>
              <a:rPr lang="en-US" dirty="0">
                <a:solidFill>
                  <a:schemeClr val="tx1"/>
                </a:solidFill>
              </a:rPr>
              <a:t>Preliminary brainstorming of how you could add value</a:t>
            </a:r>
          </a:p>
        </p:txBody>
      </p:sp>
      <p:sp>
        <p:nvSpPr>
          <p:cNvPr id="3" name="Callout: Down Arrow 2">
            <a:extLst>
              <a:ext uri="{FF2B5EF4-FFF2-40B4-BE49-F238E27FC236}">
                <a16:creationId xmlns:a16="http://schemas.microsoft.com/office/drawing/2014/main" id="{575D01ED-7C05-41D2-867B-C7170AAC9BB0}"/>
              </a:ext>
            </a:extLst>
          </p:cNvPr>
          <p:cNvSpPr/>
          <p:nvPr/>
        </p:nvSpPr>
        <p:spPr>
          <a:xfrm>
            <a:off x="1334515" y="1877852"/>
            <a:ext cx="2435052" cy="1036483"/>
          </a:xfrm>
          <a:prstGeom prst="downArrowCallou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Yourself</a:t>
            </a:r>
          </a:p>
        </p:txBody>
      </p:sp>
      <p:sp>
        <p:nvSpPr>
          <p:cNvPr id="10" name="Callout: Down Arrow 9">
            <a:extLst>
              <a:ext uri="{FF2B5EF4-FFF2-40B4-BE49-F238E27FC236}">
                <a16:creationId xmlns:a16="http://schemas.microsoft.com/office/drawing/2014/main" id="{B67FCCB8-0F95-4DB2-A4AA-12F324EB933E}"/>
              </a:ext>
            </a:extLst>
          </p:cNvPr>
          <p:cNvSpPr/>
          <p:nvPr/>
        </p:nvSpPr>
        <p:spPr>
          <a:xfrm>
            <a:off x="4608074" y="1877854"/>
            <a:ext cx="2435052" cy="1036483"/>
          </a:xfrm>
          <a:prstGeom prst="downArrowCallou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Companies</a:t>
            </a:r>
          </a:p>
        </p:txBody>
      </p:sp>
      <p:sp>
        <p:nvSpPr>
          <p:cNvPr id="11" name="Callout: Down Arrow 10">
            <a:extLst>
              <a:ext uri="{FF2B5EF4-FFF2-40B4-BE49-F238E27FC236}">
                <a16:creationId xmlns:a16="http://schemas.microsoft.com/office/drawing/2014/main" id="{A360C737-28E7-4DA4-B64F-CAD9DDD3F00F}"/>
              </a:ext>
            </a:extLst>
          </p:cNvPr>
          <p:cNvSpPr/>
          <p:nvPr/>
        </p:nvSpPr>
        <p:spPr>
          <a:xfrm>
            <a:off x="7969530" y="1877853"/>
            <a:ext cx="2435052" cy="1036483"/>
          </a:xfrm>
          <a:prstGeom prst="downArrowCallou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What Your Can Contribute</a:t>
            </a:r>
          </a:p>
        </p:txBody>
      </p:sp>
    </p:spTree>
    <p:extLst>
      <p:ext uri="{BB962C8B-B14F-4D97-AF65-F5344CB8AC3E}">
        <p14:creationId xmlns:p14="http://schemas.microsoft.com/office/powerpoint/2010/main" val="4016255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3" grpId="0" animBg="1"/>
      <p:bldP spid="10"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A5874-C9CD-4F06-9364-97AF918D82AA}"/>
              </a:ext>
            </a:extLst>
          </p:cNvPr>
          <p:cNvSpPr>
            <a:spLocks noGrp="1"/>
          </p:cNvSpPr>
          <p:nvPr>
            <p:ph type="ctrTitle"/>
          </p:nvPr>
        </p:nvSpPr>
        <p:spPr/>
        <p:txBody>
          <a:bodyPr>
            <a:normAutofit fontScale="90000"/>
          </a:bodyPr>
          <a:lstStyle/>
          <a:p>
            <a:r>
              <a:rPr lang="en-US" dirty="0"/>
              <a:t>Guideline 2: Connect With an Informational Approach</a:t>
            </a:r>
          </a:p>
        </p:txBody>
      </p:sp>
      <p:sp>
        <p:nvSpPr>
          <p:cNvPr id="4" name="Arrow: Pentagon 3">
            <a:extLst>
              <a:ext uri="{FF2B5EF4-FFF2-40B4-BE49-F238E27FC236}">
                <a16:creationId xmlns:a16="http://schemas.microsoft.com/office/drawing/2014/main" id="{F61D1DF8-6BEF-4068-B1F1-4F6B622D4DA1}"/>
              </a:ext>
            </a:extLst>
          </p:cNvPr>
          <p:cNvSpPr/>
          <p:nvPr/>
        </p:nvSpPr>
        <p:spPr>
          <a:xfrm>
            <a:off x="6321796" y="1962537"/>
            <a:ext cx="3287949" cy="916644"/>
          </a:xfrm>
          <a:prstGeom prst="homePlate">
            <a:avLst/>
          </a:prstGeom>
          <a:solidFill>
            <a:srgbClr val="FFF9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Arrow: Pentagon 4">
            <a:extLst>
              <a:ext uri="{FF2B5EF4-FFF2-40B4-BE49-F238E27FC236}">
                <a16:creationId xmlns:a16="http://schemas.microsoft.com/office/drawing/2014/main" id="{2419A588-185C-49F7-A7D4-777A834D1AFD}"/>
              </a:ext>
            </a:extLst>
          </p:cNvPr>
          <p:cNvSpPr/>
          <p:nvPr/>
        </p:nvSpPr>
        <p:spPr>
          <a:xfrm>
            <a:off x="3542928" y="1962537"/>
            <a:ext cx="3287949" cy="916644"/>
          </a:xfrm>
          <a:prstGeom prst="homePlate">
            <a:avLst/>
          </a:prstGeom>
          <a:solidFill>
            <a:srgbClr val="F7DD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Arrow: Pentagon 5">
            <a:extLst>
              <a:ext uri="{FF2B5EF4-FFF2-40B4-BE49-F238E27FC236}">
                <a16:creationId xmlns:a16="http://schemas.microsoft.com/office/drawing/2014/main" id="{6EF367D5-A5C3-4CEC-BAD5-A04B7A9BA79D}"/>
              </a:ext>
            </a:extLst>
          </p:cNvPr>
          <p:cNvSpPr/>
          <p:nvPr/>
        </p:nvSpPr>
        <p:spPr>
          <a:xfrm>
            <a:off x="764060" y="1962537"/>
            <a:ext cx="3287949" cy="916644"/>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Get Introduced</a:t>
            </a:r>
          </a:p>
        </p:txBody>
      </p:sp>
      <p:sp>
        <p:nvSpPr>
          <p:cNvPr id="7" name="TextBox 6">
            <a:extLst>
              <a:ext uri="{FF2B5EF4-FFF2-40B4-BE49-F238E27FC236}">
                <a16:creationId xmlns:a16="http://schemas.microsoft.com/office/drawing/2014/main" id="{FEADDB45-9BE4-41AC-AFFC-25979634BA68}"/>
              </a:ext>
            </a:extLst>
          </p:cNvPr>
          <p:cNvSpPr txBox="1"/>
          <p:nvPr/>
        </p:nvSpPr>
        <p:spPr>
          <a:xfrm>
            <a:off x="764060" y="3276600"/>
            <a:ext cx="9605625" cy="2308324"/>
          </a:xfrm>
          <a:prstGeom prst="rect">
            <a:avLst/>
          </a:prstGeom>
          <a:noFill/>
        </p:spPr>
        <p:txBody>
          <a:bodyPr wrap="square" rtlCol="0">
            <a:spAutoFit/>
          </a:bodyPr>
          <a:lstStyle/>
          <a:p>
            <a:pPr marL="342900" indent="-342900">
              <a:buAutoNum type="arabicPeriod"/>
            </a:pPr>
            <a:r>
              <a:rPr lang="en-US" dirty="0"/>
              <a:t>Get introduced/make the connection</a:t>
            </a:r>
          </a:p>
          <a:p>
            <a:pPr marL="742950" lvl="1" indent="-285750">
              <a:buFont typeface="Wingdings" panose="05000000000000000000" pitchFamily="2" charset="2"/>
              <a:buChar char="à"/>
            </a:pPr>
            <a:r>
              <a:rPr lang="en-US" dirty="0">
                <a:sym typeface="Wingdings" panose="05000000000000000000" pitchFamily="2" charset="2"/>
              </a:rPr>
              <a:t>Warm introductions are preferred if possible</a:t>
            </a:r>
          </a:p>
          <a:p>
            <a:pPr marL="1200150" lvl="2" indent="-285750">
              <a:buFontTx/>
              <a:buChar char="-"/>
            </a:pPr>
            <a:r>
              <a:rPr lang="en-US" dirty="0">
                <a:sym typeface="Wingdings" panose="05000000000000000000" pitchFamily="2" charset="2"/>
              </a:rPr>
              <a:t>Resources: LinkedIn alumni group, SIA, Advisors Hub, faculty, peers, </a:t>
            </a:r>
            <a:r>
              <a:rPr lang="en-US" dirty="0" err="1">
                <a:sym typeface="Wingdings" panose="05000000000000000000" pitchFamily="2" charset="2"/>
              </a:rPr>
              <a:t>etc</a:t>
            </a:r>
            <a:endParaRPr lang="en-US" dirty="0">
              <a:sym typeface="Wingdings" panose="05000000000000000000" pitchFamily="2" charset="2"/>
            </a:endParaRPr>
          </a:p>
          <a:p>
            <a:pPr marL="742950" lvl="1" indent="-285750">
              <a:buFont typeface="Wingdings" panose="05000000000000000000" pitchFamily="2" charset="2"/>
              <a:buChar char="à"/>
            </a:pPr>
            <a:r>
              <a:rPr lang="en-US" dirty="0">
                <a:sym typeface="Wingdings" panose="05000000000000000000" pitchFamily="2" charset="2"/>
              </a:rPr>
              <a:t>Ask if they’re open to discussing a project</a:t>
            </a:r>
          </a:p>
          <a:p>
            <a:pPr marL="1200150" lvl="2" indent="-285750">
              <a:buFontTx/>
              <a:buChar char="-"/>
            </a:pPr>
            <a:r>
              <a:rPr lang="en-US" dirty="0">
                <a:sym typeface="Wingdings" panose="05000000000000000000" pitchFamily="2" charset="2"/>
              </a:rPr>
              <a:t>Typically not done in the first meeting</a:t>
            </a:r>
          </a:p>
          <a:p>
            <a:pPr marL="1200150" lvl="2" indent="-285750">
              <a:buFontTx/>
              <a:buChar char="-"/>
            </a:pPr>
            <a:r>
              <a:rPr lang="en-US" dirty="0">
                <a:sym typeface="Wingdings" panose="05000000000000000000" pitchFamily="2" charset="2"/>
              </a:rPr>
              <a:t>Read the situation</a:t>
            </a:r>
          </a:p>
          <a:p>
            <a:pPr marL="1200150" lvl="2" indent="-285750">
              <a:buFontTx/>
              <a:buChar char="-"/>
            </a:pPr>
            <a:r>
              <a:rPr lang="en-US" dirty="0">
                <a:sym typeface="Wingdings" panose="05000000000000000000" pitchFamily="2" charset="2"/>
              </a:rPr>
              <a:t>You’ll likely have many informational conversations, and not all will lend themselves to this approach</a:t>
            </a:r>
            <a:endParaRPr lang="en-US" dirty="0"/>
          </a:p>
        </p:txBody>
      </p:sp>
    </p:spTree>
    <p:extLst>
      <p:ext uri="{BB962C8B-B14F-4D97-AF65-F5344CB8AC3E}">
        <p14:creationId xmlns:p14="http://schemas.microsoft.com/office/powerpoint/2010/main" val="110799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500"/>
                                        <p:tgtEl>
                                          <p:spTgt spid="7">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animEffect transition="in" filter="fade">
                                      <p:cBhvr>
                                        <p:cTn id="18" dur="500"/>
                                        <p:tgtEl>
                                          <p:spTgt spid="7">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animEffect transition="in" filter="fade">
                                      <p:cBhvr>
                                        <p:cTn id="21" dur="500"/>
                                        <p:tgtEl>
                                          <p:spTgt spid="7">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7">
                                            <p:txEl>
                                              <p:pRg st="5" end="5"/>
                                            </p:txEl>
                                          </p:spTgt>
                                        </p:tgtEl>
                                        <p:attrNameLst>
                                          <p:attrName>style.visibility</p:attrName>
                                        </p:attrNameLst>
                                      </p:cBhvr>
                                      <p:to>
                                        <p:strVal val="visible"/>
                                      </p:to>
                                    </p:set>
                                    <p:animEffect transition="in" filter="fade">
                                      <p:cBhvr>
                                        <p:cTn id="24" dur="500"/>
                                        <p:tgtEl>
                                          <p:spTgt spid="7">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animEffect transition="in" filter="fade">
                                      <p:cBhvr>
                                        <p:cTn id="27"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A5874-C9CD-4F06-9364-97AF918D82AA}"/>
              </a:ext>
            </a:extLst>
          </p:cNvPr>
          <p:cNvSpPr>
            <a:spLocks noGrp="1"/>
          </p:cNvSpPr>
          <p:nvPr>
            <p:ph type="ctrTitle"/>
          </p:nvPr>
        </p:nvSpPr>
        <p:spPr/>
        <p:txBody>
          <a:bodyPr>
            <a:normAutofit fontScale="90000"/>
          </a:bodyPr>
          <a:lstStyle/>
          <a:p>
            <a:r>
              <a:rPr lang="en-US" dirty="0"/>
              <a:t>Guideline 2: Connect With an Informational Approach</a:t>
            </a:r>
          </a:p>
        </p:txBody>
      </p:sp>
      <p:sp>
        <p:nvSpPr>
          <p:cNvPr id="8" name="TextBox 7">
            <a:extLst>
              <a:ext uri="{FF2B5EF4-FFF2-40B4-BE49-F238E27FC236}">
                <a16:creationId xmlns:a16="http://schemas.microsoft.com/office/drawing/2014/main" id="{9BB9C762-5317-44A4-9C1E-80B6DF6C704A}"/>
              </a:ext>
            </a:extLst>
          </p:cNvPr>
          <p:cNvSpPr txBox="1"/>
          <p:nvPr/>
        </p:nvSpPr>
        <p:spPr>
          <a:xfrm>
            <a:off x="764060" y="3276600"/>
            <a:ext cx="9605625" cy="923330"/>
          </a:xfrm>
          <a:prstGeom prst="rect">
            <a:avLst/>
          </a:prstGeom>
          <a:noFill/>
        </p:spPr>
        <p:txBody>
          <a:bodyPr wrap="square" rtlCol="0">
            <a:spAutoFit/>
          </a:bodyPr>
          <a:lstStyle/>
          <a:p>
            <a:r>
              <a:rPr lang="en-US" dirty="0"/>
              <a:t>2. Before the conversation: Research</a:t>
            </a:r>
          </a:p>
          <a:p>
            <a:r>
              <a:rPr lang="en-US" dirty="0"/>
              <a:t>	</a:t>
            </a:r>
            <a:r>
              <a:rPr lang="en-US" dirty="0">
                <a:sym typeface="Wingdings" panose="05000000000000000000" pitchFamily="2" charset="2"/>
              </a:rPr>
              <a:t> Prepare perspectives/ideas on the company and industry</a:t>
            </a:r>
          </a:p>
          <a:p>
            <a:r>
              <a:rPr lang="en-US" dirty="0">
                <a:sym typeface="Wingdings" panose="05000000000000000000" pitchFamily="2" charset="2"/>
              </a:rPr>
              <a:t>		Resources: Pitchbook, Plunkett, </a:t>
            </a:r>
            <a:r>
              <a:rPr lang="en-US" dirty="0" err="1">
                <a:sym typeface="Wingdings" panose="05000000000000000000" pitchFamily="2" charset="2"/>
              </a:rPr>
              <a:t>Crunchbase</a:t>
            </a:r>
            <a:r>
              <a:rPr lang="en-US" dirty="0">
                <a:sym typeface="Wingdings" panose="05000000000000000000" pitchFamily="2" charset="2"/>
              </a:rPr>
              <a:t>, etc.</a:t>
            </a:r>
            <a:endParaRPr lang="en-US" dirty="0"/>
          </a:p>
        </p:txBody>
      </p:sp>
      <p:sp>
        <p:nvSpPr>
          <p:cNvPr id="7" name="Arrow: Pentagon 6">
            <a:extLst>
              <a:ext uri="{FF2B5EF4-FFF2-40B4-BE49-F238E27FC236}">
                <a16:creationId xmlns:a16="http://schemas.microsoft.com/office/drawing/2014/main" id="{D60A93BC-8419-4E76-A930-59497DD446A9}"/>
              </a:ext>
            </a:extLst>
          </p:cNvPr>
          <p:cNvSpPr/>
          <p:nvPr/>
        </p:nvSpPr>
        <p:spPr>
          <a:xfrm>
            <a:off x="6321796" y="2004571"/>
            <a:ext cx="3287949" cy="916644"/>
          </a:xfrm>
          <a:prstGeom prst="homePlate">
            <a:avLst/>
          </a:prstGeom>
          <a:solidFill>
            <a:srgbClr val="FFF9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Arrow: Pentagon 8">
            <a:extLst>
              <a:ext uri="{FF2B5EF4-FFF2-40B4-BE49-F238E27FC236}">
                <a16:creationId xmlns:a16="http://schemas.microsoft.com/office/drawing/2014/main" id="{C207B92D-8F39-4B21-8EFA-F3781CC38FDB}"/>
              </a:ext>
            </a:extLst>
          </p:cNvPr>
          <p:cNvSpPr/>
          <p:nvPr/>
        </p:nvSpPr>
        <p:spPr>
          <a:xfrm>
            <a:off x="3542928" y="2004571"/>
            <a:ext cx="3287949" cy="916644"/>
          </a:xfrm>
          <a:prstGeom prst="homePlate">
            <a:avLst/>
          </a:prstGeom>
          <a:solidFill>
            <a:srgbClr val="F7DD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Research</a:t>
            </a:r>
          </a:p>
        </p:txBody>
      </p:sp>
      <p:sp>
        <p:nvSpPr>
          <p:cNvPr id="10" name="Arrow: Pentagon 9">
            <a:extLst>
              <a:ext uri="{FF2B5EF4-FFF2-40B4-BE49-F238E27FC236}">
                <a16:creationId xmlns:a16="http://schemas.microsoft.com/office/drawing/2014/main" id="{98404260-4EAF-41B6-AAB8-AB224C5B9301}"/>
              </a:ext>
            </a:extLst>
          </p:cNvPr>
          <p:cNvSpPr/>
          <p:nvPr/>
        </p:nvSpPr>
        <p:spPr>
          <a:xfrm>
            <a:off x="764060" y="2004571"/>
            <a:ext cx="3287949" cy="916644"/>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Get Introduced</a:t>
            </a:r>
          </a:p>
        </p:txBody>
      </p:sp>
    </p:spTree>
    <p:extLst>
      <p:ext uri="{BB962C8B-B14F-4D97-AF65-F5344CB8AC3E}">
        <p14:creationId xmlns:p14="http://schemas.microsoft.com/office/powerpoint/2010/main" val="12998403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A5874-C9CD-4F06-9364-97AF918D82AA}"/>
              </a:ext>
            </a:extLst>
          </p:cNvPr>
          <p:cNvSpPr>
            <a:spLocks noGrp="1"/>
          </p:cNvSpPr>
          <p:nvPr>
            <p:ph type="ctrTitle"/>
          </p:nvPr>
        </p:nvSpPr>
        <p:spPr/>
        <p:txBody>
          <a:bodyPr>
            <a:normAutofit fontScale="90000"/>
          </a:bodyPr>
          <a:lstStyle/>
          <a:p>
            <a:r>
              <a:rPr lang="en-US" dirty="0"/>
              <a:t>Guideline 2: Connect With an Informational Approach</a:t>
            </a:r>
          </a:p>
        </p:txBody>
      </p:sp>
      <p:sp>
        <p:nvSpPr>
          <p:cNvPr id="7" name="TextBox 6">
            <a:extLst>
              <a:ext uri="{FF2B5EF4-FFF2-40B4-BE49-F238E27FC236}">
                <a16:creationId xmlns:a16="http://schemas.microsoft.com/office/drawing/2014/main" id="{34FA8FDA-E33B-4F6B-B738-B24874C608E1}"/>
              </a:ext>
            </a:extLst>
          </p:cNvPr>
          <p:cNvSpPr txBox="1"/>
          <p:nvPr/>
        </p:nvSpPr>
        <p:spPr>
          <a:xfrm>
            <a:off x="764060" y="3276600"/>
            <a:ext cx="9605625" cy="923330"/>
          </a:xfrm>
          <a:prstGeom prst="rect">
            <a:avLst/>
          </a:prstGeom>
          <a:noFill/>
        </p:spPr>
        <p:txBody>
          <a:bodyPr wrap="square" rtlCol="0">
            <a:spAutoFit/>
          </a:bodyPr>
          <a:lstStyle/>
          <a:p>
            <a:r>
              <a:rPr lang="en-US" dirty="0"/>
              <a:t>3. Understand and demonstrate</a:t>
            </a:r>
          </a:p>
          <a:p>
            <a:pPr marL="285750" indent="-285750">
              <a:buFont typeface="Arial" panose="020B0604020202020204" pitchFamily="34" charset="0"/>
              <a:buChar char="•"/>
            </a:pPr>
            <a:r>
              <a:rPr lang="en-US" dirty="0"/>
              <a:t>Ask questions to understand their challenges and priorities</a:t>
            </a:r>
          </a:p>
          <a:p>
            <a:pPr marL="285750" indent="-285750">
              <a:buFont typeface="Arial" panose="020B0604020202020204" pitchFamily="34" charset="0"/>
              <a:buChar char="•"/>
            </a:pPr>
            <a:r>
              <a:rPr lang="en-US" dirty="0"/>
              <a:t>Demonstrate your insights and value</a:t>
            </a:r>
          </a:p>
        </p:txBody>
      </p:sp>
      <p:sp>
        <p:nvSpPr>
          <p:cNvPr id="8" name="Arrow: Pentagon 7">
            <a:extLst>
              <a:ext uri="{FF2B5EF4-FFF2-40B4-BE49-F238E27FC236}">
                <a16:creationId xmlns:a16="http://schemas.microsoft.com/office/drawing/2014/main" id="{92584B22-5720-4291-92B4-7EE72528A8A2}"/>
              </a:ext>
            </a:extLst>
          </p:cNvPr>
          <p:cNvSpPr/>
          <p:nvPr/>
        </p:nvSpPr>
        <p:spPr>
          <a:xfrm>
            <a:off x="6321796" y="2004571"/>
            <a:ext cx="3287949" cy="916644"/>
          </a:xfrm>
          <a:prstGeom prst="homePlate">
            <a:avLst/>
          </a:prstGeom>
          <a:solidFill>
            <a:srgbClr val="FFF9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Understand &amp; </a:t>
            </a:r>
          </a:p>
          <a:p>
            <a:pPr algn="ctr"/>
            <a:r>
              <a:rPr lang="en-US" sz="2400" b="1" dirty="0">
                <a:solidFill>
                  <a:schemeClr val="tx1"/>
                </a:solidFill>
              </a:rPr>
              <a:t>Demonstrate</a:t>
            </a:r>
          </a:p>
        </p:txBody>
      </p:sp>
      <p:sp>
        <p:nvSpPr>
          <p:cNvPr id="9" name="Arrow: Pentagon 8">
            <a:extLst>
              <a:ext uri="{FF2B5EF4-FFF2-40B4-BE49-F238E27FC236}">
                <a16:creationId xmlns:a16="http://schemas.microsoft.com/office/drawing/2014/main" id="{C43B7189-6069-44E7-9FA4-BBAFEE0A951C}"/>
              </a:ext>
            </a:extLst>
          </p:cNvPr>
          <p:cNvSpPr/>
          <p:nvPr/>
        </p:nvSpPr>
        <p:spPr>
          <a:xfrm>
            <a:off x="3542928" y="2004571"/>
            <a:ext cx="3287949" cy="916644"/>
          </a:xfrm>
          <a:prstGeom prst="homePlate">
            <a:avLst/>
          </a:prstGeom>
          <a:solidFill>
            <a:srgbClr val="F7DD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Research</a:t>
            </a:r>
          </a:p>
        </p:txBody>
      </p:sp>
      <p:sp>
        <p:nvSpPr>
          <p:cNvPr id="10" name="Arrow: Pentagon 9">
            <a:extLst>
              <a:ext uri="{FF2B5EF4-FFF2-40B4-BE49-F238E27FC236}">
                <a16:creationId xmlns:a16="http://schemas.microsoft.com/office/drawing/2014/main" id="{164B5E0C-C10B-4473-BF7D-8DB85BDAA25C}"/>
              </a:ext>
            </a:extLst>
          </p:cNvPr>
          <p:cNvSpPr/>
          <p:nvPr/>
        </p:nvSpPr>
        <p:spPr>
          <a:xfrm>
            <a:off x="764060" y="2004571"/>
            <a:ext cx="3287949" cy="916644"/>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Get Introduced</a:t>
            </a:r>
          </a:p>
        </p:txBody>
      </p:sp>
    </p:spTree>
    <p:extLst>
      <p:ext uri="{BB962C8B-B14F-4D97-AF65-F5344CB8AC3E}">
        <p14:creationId xmlns:p14="http://schemas.microsoft.com/office/powerpoint/2010/main" val="14262466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FA20C-5029-4C7E-8F95-FD1AE25D2848}"/>
              </a:ext>
            </a:extLst>
          </p:cNvPr>
          <p:cNvSpPr>
            <a:spLocks noGrp="1"/>
          </p:cNvSpPr>
          <p:nvPr>
            <p:ph type="ctrTitle"/>
          </p:nvPr>
        </p:nvSpPr>
        <p:spPr/>
        <p:txBody>
          <a:bodyPr>
            <a:normAutofit fontScale="90000"/>
          </a:bodyPr>
          <a:lstStyle/>
          <a:p>
            <a:r>
              <a:rPr lang="en-US" dirty="0"/>
              <a:t>Guideline 3: Take the Lead on a Proposal</a:t>
            </a:r>
          </a:p>
        </p:txBody>
      </p:sp>
      <p:sp>
        <p:nvSpPr>
          <p:cNvPr id="4" name="TextBox 3">
            <a:extLst>
              <a:ext uri="{FF2B5EF4-FFF2-40B4-BE49-F238E27FC236}">
                <a16:creationId xmlns:a16="http://schemas.microsoft.com/office/drawing/2014/main" id="{244C586B-7344-4219-83C7-8141632E1477}"/>
              </a:ext>
            </a:extLst>
          </p:cNvPr>
          <p:cNvSpPr txBox="1"/>
          <p:nvPr/>
        </p:nvSpPr>
        <p:spPr>
          <a:xfrm>
            <a:off x="4298829" y="2111827"/>
            <a:ext cx="7663016" cy="1477328"/>
          </a:xfrm>
          <a:prstGeom prst="rect">
            <a:avLst/>
          </a:prstGeom>
          <a:noFill/>
        </p:spPr>
        <p:txBody>
          <a:bodyPr wrap="square" rtlCol="0">
            <a:spAutoFit/>
          </a:bodyPr>
          <a:lstStyle/>
          <a:p>
            <a:pPr marL="285750" indent="-285750">
              <a:buFont typeface="Arial" panose="020B0604020202020204" pitchFamily="34" charset="0"/>
              <a:buChar char="•"/>
            </a:pPr>
            <a:r>
              <a:rPr lang="en-US" dirty="0"/>
              <a:t>What can </a:t>
            </a:r>
            <a:r>
              <a:rPr lang="en-US" i="1" dirty="0"/>
              <a:t>you </a:t>
            </a:r>
            <a:r>
              <a:rPr lang="en-US" dirty="0"/>
              <a:t>do for </a:t>
            </a:r>
            <a:r>
              <a:rPr lang="en-US" i="1" dirty="0"/>
              <a:t>them</a:t>
            </a:r>
            <a:r>
              <a:rPr lang="en-US" dirty="0"/>
              <a:t>?</a:t>
            </a:r>
          </a:p>
          <a:p>
            <a:pPr marL="285750" indent="-285750">
              <a:buFont typeface="Arial" panose="020B0604020202020204" pitchFamily="34" charset="0"/>
              <a:buChar char="•"/>
            </a:pPr>
            <a:r>
              <a:rPr lang="en-US" dirty="0"/>
              <a:t>Take the burden off of them</a:t>
            </a:r>
          </a:p>
          <a:p>
            <a:pPr marL="285750" indent="-285750">
              <a:buFont typeface="Arial" panose="020B0604020202020204" pitchFamily="34" charset="0"/>
              <a:buChar char="•"/>
            </a:pPr>
            <a:r>
              <a:rPr lang="en-US" dirty="0"/>
              <a:t>Shape a 1-page proposal, then collaborate with them to adjust (Project definition, timeline, outcomes, deliverables, compensation (Internship employment report </a:t>
            </a:r>
            <a:r>
              <a:rPr lang="en-US" dirty="0">
                <a:sym typeface="Wingdings" panose="05000000000000000000" pitchFamily="2" charset="2"/>
              </a:rPr>
              <a:t> hourly rate)</a:t>
            </a:r>
            <a:endParaRPr lang="en-US" dirty="0"/>
          </a:p>
        </p:txBody>
      </p:sp>
      <p:sp>
        <p:nvSpPr>
          <p:cNvPr id="3" name="Rectangle: Diagonal Corners Rounded 2">
            <a:extLst>
              <a:ext uri="{FF2B5EF4-FFF2-40B4-BE49-F238E27FC236}">
                <a16:creationId xmlns:a16="http://schemas.microsoft.com/office/drawing/2014/main" id="{B38726F2-3878-4FBE-9B25-A48ECBFB3D2D}"/>
              </a:ext>
            </a:extLst>
          </p:cNvPr>
          <p:cNvSpPr/>
          <p:nvPr/>
        </p:nvSpPr>
        <p:spPr>
          <a:xfrm>
            <a:off x="764060" y="1962537"/>
            <a:ext cx="3023119" cy="2631232"/>
          </a:xfrm>
          <a:prstGeom prst="round2Diag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Take the Initiative &amp; be Entrepreneurial</a:t>
            </a:r>
          </a:p>
        </p:txBody>
      </p:sp>
    </p:spTree>
    <p:extLst>
      <p:ext uri="{BB962C8B-B14F-4D97-AF65-F5344CB8AC3E}">
        <p14:creationId xmlns:p14="http://schemas.microsoft.com/office/powerpoint/2010/main" val="19824451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B06FD-2DBC-46A8-BF24-4EDA2C6A227C}"/>
              </a:ext>
            </a:extLst>
          </p:cNvPr>
          <p:cNvSpPr>
            <a:spLocks noGrp="1"/>
          </p:cNvSpPr>
          <p:nvPr>
            <p:ph type="ctrTitle"/>
          </p:nvPr>
        </p:nvSpPr>
        <p:spPr>
          <a:xfrm>
            <a:off x="3555201" y="2051957"/>
            <a:ext cx="10866578" cy="1008545"/>
          </a:xfrm>
        </p:spPr>
        <p:txBody>
          <a:bodyPr/>
          <a:lstStyle/>
          <a:p>
            <a:r>
              <a:rPr lang="en-US" dirty="0"/>
              <a:t>Example Email</a:t>
            </a:r>
          </a:p>
        </p:txBody>
      </p:sp>
      <p:sp>
        <p:nvSpPr>
          <p:cNvPr id="4" name="Title 1">
            <a:extLst>
              <a:ext uri="{FF2B5EF4-FFF2-40B4-BE49-F238E27FC236}">
                <a16:creationId xmlns:a16="http://schemas.microsoft.com/office/drawing/2014/main" id="{A8A2CCE3-B24F-4217-B2FD-833EFC819CFD}"/>
              </a:ext>
            </a:extLst>
          </p:cNvPr>
          <p:cNvSpPr txBox="1">
            <a:spLocks/>
          </p:cNvSpPr>
          <p:nvPr/>
        </p:nvSpPr>
        <p:spPr>
          <a:xfrm>
            <a:off x="662711" y="3061402"/>
            <a:ext cx="10866578" cy="1008545"/>
          </a:xfrm>
          <a:prstGeom prst="rect">
            <a:avLst/>
          </a:prstGeom>
        </p:spPr>
        <p:txBody>
          <a:bodyPr tIns="0" bIns="0" anchor="ctr" anchorCtr="0">
            <a:normAutofit/>
          </a:bodyPr>
          <a:lstStyle>
            <a:lvl1pPr algn="l" defTabSz="914400" rtl="0" eaLnBrk="1" latinLnBrk="0" hangingPunct="1">
              <a:lnSpc>
                <a:spcPct val="80000"/>
              </a:lnSpc>
              <a:spcBef>
                <a:spcPct val="0"/>
              </a:spcBef>
              <a:buNone/>
              <a:defRPr sz="5400" b="1" kern="1200">
                <a:solidFill>
                  <a:srgbClr val="041C41"/>
                </a:solidFill>
                <a:latin typeface="+mj-lt"/>
                <a:ea typeface="+mj-ea"/>
                <a:cs typeface="+mj-cs"/>
              </a:defRPr>
            </a:lvl1pPr>
          </a:lstStyle>
          <a:p>
            <a:pPr algn="ctr">
              <a:lnSpc>
                <a:spcPct val="120000"/>
              </a:lnSpc>
            </a:pPr>
            <a:r>
              <a:rPr lang="en-US" sz="2800" dirty="0"/>
              <a:t>(real email, names changed)</a:t>
            </a:r>
          </a:p>
        </p:txBody>
      </p:sp>
    </p:spTree>
    <p:extLst>
      <p:ext uri="{BB962C8B-B14F-4D97-AF65-F5344CB8AC3E}">
        <p14:creationId xmlns:p14="http://schemas.microsoft.com/office/powerpoint/2010/main" val="41065980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F53FC14-D12F-46B2-BD31-60C17F522585}"/>
              </a:ext>
            </a:extLst>
          </p:cNvPr>
          <p:cNvSpPr/>
          <p:nvPr/>
        </p:nvSpPr>
        <p:spPr>
          <a:xfrm>
            <a:off x="0" y="146050"/>
            <a:ext cx="12192000" cy="6011902"/>
          </a:xfrm>
          <a:prstGeom prst="rect">
            <a:avLst/>
          </a:prstGeom>
        </p:spPr>
        <p:txBody>
          <a:bodyPr wrap="square">
            <a:spAutoFit/>
          </a:bodyPr>
          <a:lstStyle/>
          <a:p>
            <a:pPr marL="457200" marR="0">
              <a:spcBef>
                <a:spcPts val="0"/>
              </a:spcBef>
              <a:spcAft>
                <a:spcPts val="0"/>
              </a:spcAft>
            </a:pPr>
            <a:r>
              <a:rPr lang="en-US" dirty="0">
                <a:solidFill>
                  <a:srgbClr val="222222"/>
                </a:solidFill>
                <a:latin typeface="Calibri" panose="020F0502020204030204" pitchFamily="34" charset="0"/>
                <a:ea typeface="Calibri" panose="020F0502020204030204" pitchFamily="34" charset="0"/>
              </a:rPr>
              <a:t>Dear Dr. Murphy,</a:t>
            </a:r>
            <a:endParaRPr lang="en-US" sz="2800" dirty="0">
              <a:latin typeface="Calibri" panose="020F0502020204030204" pitchFamily="34" charset="0"/>
              <a:ea typeface="Calibri" panose="020F0502020204030204" pitchFamily="34" charset="0"/>
            </a:endParaRPr>
          </a:p>
          <a:p>
            <a:pPr marL="457200" marR="0">
              <a:spcBef>
                <a:spcPts val="0"/>
              </a:spcBef>
              <a:spcAft>
                <a:spcPts val="0"/>
              </a:spcAft>
            </a:pPr>
            <a:r>
              <a:rPr lang="en-US" dirty="0">
                <a:solidFill>
                  <a:srgbClr val="222222"/>
                </a:solidFill>
                <a:latin typeface="Calibri" panose="020F0502020204030204" pitchFamily="34" charset="0"/>
                <a:ea typeface="Calibri" panose="020F0502020204030204" pitchFamily="34" charset="0"/>
              </a:rPr>
              <a:t> </a:t>
            </a:r>
            <a:endParaRPr lang="en-US" sz="2800" dirty="0">
              <a:latin typeface="Calibri" panose="020F0502020204030204" pitchFamily="34" charset="0"/>
              <a:ea typeface="Calibri" panose="020F0502020204030204" pitchFamily="34" charset="0"/>
            </a:endParaRPr>
          </a:p>
          <a:p>
            <a:pPr marL="457200" marR="0">
              <a:spcBef>
                <a:spcPts val="0"/>
              </a:spcBef>
              <a:spcAft>
                <a:spcPts val="0"/>
              </a:spcAft>
            </a:pPr>
            <a:r>
              <a:rPr lang="en-US" dirty="0">
                <a:solidFill>
                  <a:srgbClr val="222222"/>
                </a:solidFill>
                <a:latin typeface="Calibri" panose="020F0502020204030204" pitchFamily="34" charset="0"/>
                <a:ea typeface="Calibri" panose="020F0502020204030204" pitchFamily="34" charset="0"/>
              </a:rPr>
              <a:t>I have become very interested in what you do at ABC cell therapy after having conversations with your colleague Amir </a:t>
            </a:r>
            <a:r>
              <a:rPr lang="en-US" dirty="0" err="1">
                <a:solidFill>
                  <a:srgbClr val="222222"/>
                </a:solidFill>
                <a:latin typeface="Calibri" panose="020F0502020204030204" pitchFamily="34" charset="0"/>
                <a:ea typeface="Calibri" panose="020F0502020204030204" pitchFamily="34" charset="0"/>
              </a:rPr>
              <a:t>Kahney</a:t>
            </a:r>
            <a:r>
              <a:rPr lang="en-US" dirty="0">
                <a:solidFill>
                  <a:srgbClr val="222222"/>
                </a:solidFill>
                <a:latin typeface="Calibri" panose="020F0502020204030204" pitchFamily="34" charset="0"/>
                <a:ea typeface="Calibri" panose="020F0502020204030204" pitchFamily="34" charset="0"/>
              </a:rPr>
              <a:t>.  It is a very innovative field with a unique, differentiated, high-quality product that I believe has enormous potential.</a:t>
            </a:r>
            <a:endParaRPr lang="en-US" sz="2800" dirty="0">
              <a:latin typeface="Calibri" panose="020F0502020204030204" pitchFamily="34" charset="0"/>
              <a:ea typeface="Calibri" panose="020F0502020204030204" pitchFamily="34" charset="0"/>
            </a:endParaRPr>
          </a:p>
          <a:p>
            <a:pPr marL="457200" marR="0">
              <a:spcBef>
                <a:spcPts val="0"/>
              </a:spcBef>
              <a:spcAft>
                <a:spcPts val="0"/>
              </a:spcAft>
            </a:pPr>
            <a:r>
              <a:rPr lang="en-US" dirty="0">
                <a:solidFill>
                  <a:srgbClr val="222222"/>
                </a:solidFill>
                <a:latin typeface="Calibri" panose="020F0502020204030204" pitchFamily="34" charset="0"/>
                <a:ea typeface="Calibri" panose="020F0502020204030204" pitchFamily="34" charset="0"/>
              </a:rPr>
              <a:t>I am currently an MBA student at MIT Sloan and my summer internship search is in full swing. I would be very interested if there are any projects you might need some support with this summer.</a:t>
            </a:r>
            <a:endParaRPr lang="en-US" sz="2800" dirty="0">
              <a:latin typeface="Calibri" panose="020F0502020204030204" pitchFamily="34" charset="0"/>
              <a:ea typeface="Calibri" panose="020F0502020204030204" pitchFamily="34" charset="0"/>
            </a:endParaRPr>
          </a:p>
          <a:p>
            <a:pPr marL="457200" marR="0">
              <a:spcBef>
                <a:spcPts val="0"/>
              </a:spcBef>
              <a:spcAft>
                <a:spcPts val="0"/>
              </a:spcAft>
            </a:pPr>
            <a:r>
              <a:rPr lang="en-US" dirty="0">
                <a:solidFill>
                  <a:srgbClr val="222222"/>
                </a:solidFill>
                <a:latin typeface="Calibri" panose="020F0502020204030204" pitchFamily="34" charset="0"/>
                <a:ea typeface="Calibri" panose="020F0502020204030204" pitchFamily="34" charset="0"/>
              </a:rPr>
              <a:t> </a:t>
            </a:r>
            <a:endParaRPr lang="en-US" sz="2800" dirty="0">
              <a:latin typeface="Calibri" panose="020F0502020204030204" pitchFamily="34" charset="0"/>
              <a:ea typeface="Calibri" panose="020F0502020204030204" pitchFamily="34" charset="0"/>
            </a:endParaRPr>
          </a:p>
          <a:p>
            <a:pPr marL="457200" marR="0">
              <a:spcBef>
                <a:spcPts val="0"/>
              </a:spcBef>
              <a:spcAft>
                <a:spcPts val="0"/>
              </a:spcAft>
            </a:pPr>
            <a:r>
              <a:rPr lang="en-US" dirty="0">
                <a:solidFill>
                  <a:srgbClr val="222222"/>
                </a:solidFill>
                <a:latin typeface="Calibri" panose="020F0502020204030204" pitchFamily="34" charset="0"/>
                <a:ea typeface="Calibri" panose="020F0502020204030204" pitchFamily="34" charset="0"/>
              </a:rPr>
              <a:t>My skills include:</a:t>
            </a:r>
            <a:endParaRPr lang="en-US" sz="2800" dirty="0">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dirty="0">
                <a:solidFill>
                  <a:srgbClr val="222222"/>
                </a:solidFill>
                <a:latin typeface="Calibri" panose="020F0502020204030204" pitchFamily="34" charset="0"/>
                <a:ea typeface="Calibri" panose="020F0502020204030204" pitchFamily="34" charset="0"/>
              </a:rPr>
              <a:t>Understanding brand fit and brand equity as well as the strategic benefits of having a strong alignment of the values of customers and the business, which in turns increases customer reach and awareness</a:t>
            </a:r>
            <a:endParaRPr lang="en-US" sz="2400" dirty="0">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dirty="0">
                <a:solidFill>
                  <a:srgbClr val="222222"/>
                </a:solidFill>
                <a:latin typeface="Calibri" panose="020F0502020204030204" pitchFamily="34" charset="0"/>
                <a:ea typeface="Calibri" panose="020F0502020204030204" pitchFamily="34" charset="0"/>
              </a:rPr>
              <a:t>Market analysis, and market forecasting to aid the development and release of new products to identify ideal customer demographic</a:t>
            </a:r>
            <a:endParaRPr lang="en-US" sz="2400" dirty="0">
              <a:latin typeface="Calibri" panose="020F0502020204030204" pitchFamily="34" charset="0"/>
              <a:ea typeface="Calibri" panose="020F0502020204030204" pitchFamily="34" charset="0"/>
            </a:endParaRPr>
          </a:p>
          <a:p>
            <a:pPr marL="342900" marR="0" lvl="0" indent="-342900">
              <a:spcBef>
                <a:spcPts val="0"/>
              </a:spcBef>
              <a:spcAft>
                <a:spcPts val="800"/>
              </a:spcAft>
              <a:buFont typeface="Symbol" panose="05050102010706020507" pitchFamily="18" charset="2"/>
              <a:buChar char=""/>
            </a:pPr>
            <a:r>
              <a:rPr lang="en-US" dirty="0">
                <a:solidFill>
                  <a:srgbClr val="222222"/>
                </a:solidFill>
                <a:latin typeface="Calibri" panose="020F0502020204030204" pitchFamily="34" charset="0"/>
                <a:ea typeface="Calibri" panose="020F0502020204030204" pitchFamily="34" charset="0"/>
              </a:rPr>
              <a:t>Developing creative solutions and quality presentations to advocate for new expansion ideas based on market trends while identifying missing customer needs</a:t>
            </a:r>
            <a:endParaRPr lang="en-US" sz="2400" dirty="0">
              <a:latin typeface="Calibri" panose="020F0502020204030204" pitchFamily="34" charset="0"/>
              <a:ea typeface="Calibri" panose="020F0502020204030204" pitchFamily="34" charset="0"/>
            </a:endParaRPr>
          </a:p>
          <a:p>
            <a:pPr marL="457200" marR="0">
              <a:spcBef>
                <a:spcPts val="0"/>
              </a:spcBef>
              <a:spcAft>
                <a:spcPts val="0"/>
              </a:spcAft>
            </a:pPr>
            <a:r>
              <a:rPr lang="en-US" dirty="0">
                <a:solidFill>
                  <a:srgbClr val="222222"/>
                </a:solidFill>
                <a:latin typeface="Calibri" panose="020F0502020204030204" pitchFamily="34" charset="0"/>
                <a:ea typeface="Calibri" panose="020F0502020204030204" pitchFamily="34" charset="0"/>
              </a:rPr>
              <a:t>I would be thrilled to meet and chat with you to discuss your division, industry, and the potential of working together this summer. You have been very successful at ABC firm developing strategies over the years, and I would welcome the chance to ask a few questions about implementation.</a:t>
            </a:r>
            <a:endParaRPr lang="en-US" sz="2800" dirty="0">
              <a:latin typeface="Calibri" panose="020F0502020204030204" pitchFamily="34" charset="0"/>
              <a:ea typeface="Calibri" panose="020F0502020204030204" pitchFamily="34" charset="0"/>
            </a:endParaRPr>
          </a:p>
          <a:p>
            <a:pPr marL="457200" marR="0">
              <a:spcBef>
                <a:spcPts val="0"/>
              </a:spcBef>
              <a:spcAft>
                <a:spcPts val="0"/>
              </a:spcAft>
            </a:pPr>
            <a:r>
              <a:rPr lang="en-US" dirty="0">
                <a:solidFill>
                  <a:srgbClr val="222222"/>
                </a:solidFill>
                <a:latin typeface="Calibri" panose="020F0502020204030204" pitchFamily="34" charset="0"/>
                <a:ea typeface="Calibri" panose="020F0502020204030204" pitchFamily="34" charset="0"/>
              </a:rPr>
              <a:t> </a:t>
            </a:r>
            <a:endParaRPr lang="en-US" sz="2800" dirty="0">
              <a:latin typeface="Calibri" panose="020F0502020204030204" pitchFamily="34" charset="0"/>
              <a:ea typeface="Calibri" panose="020F0502020204030204" pitchFamily="34" charset="0"/>
            </a:endParaRPr>
          </a:p>
          <a:p>
            <a:pPr marL="457200" marR="0">
              <a:spcBef>
                <a:spcPts val="0"/>
              </a:spcBef>
              <a:spcAft>
                <a:spcPts val="0"/>
              </a:spcAft>
            </a:pPr>
            <a:r>
              <a:rPr lang="en-US" dirty="0">
                <a:solidFill>
                  <a:srgbClr val="222222"/>
                </a:solidFill>
                <a:latin typeface="Calibri" panose="020F0502020204030204" pitchFamily="34" charset="0"/>
                <a:ea typeface="Calibri" panose="020F0502020204030204" pitchFamily="34" charset="0"/>
              </a:rPr>
              <a:t>Please feel free to contact me via email or through my mobile phone 555-555-5555. </a:t>
            </a:r>
            <a:endParaRPr lang="en-US" sz="2800" dirty="0">
              <a:latin typeface="Calibri" panose="020F0502020204030204" pitchFamily="34" charset="0"/>
              <a:ea typeface="Calibri" panose="020F0502020204030204" pitchFamily="34" charset="0"/>
            </a:endParaRPr>
          </a:p>
          <a:p>
            <a:pPr marL="457200" marR="0">
              <a:spcBef>
                <a:spcPts val="0"/>
              </a:spcBef>
              <a:spcAft>
                <a:spcPts val="0"/>
              </a:spcAft>
            </a:pPr>
            <a:r>
              <a:rPr lang="en-US" dirty="0">
                <a:solidFill>
                  <a:srgbClr val="222222"/>
                </a:solidFill>
                <a:latin typeface="Calibri" panose="020F0502020204030204" pitchFamily="34" charset="0"/>
                <a:ea typeface="Calibri" panose="020F0502020204030204" pitchFamily="34" charset="0"/>
              </a:rPr>
              <a:t> Sincerely,</a:t>
            </a:r>
            <a:endParaRPr lang="en-US" sz="2800" dirty="0">
              <a:latin typeface="Calibri" panose="020F0502020204030204" pitchFamily="34" charset="0"/>
              <a:ea typeface="Calibri" panose="020F0502020204030204" pitchFamily="34" charset="0"/>
            </a:endParaRPr>
          </a:p>
          <a:p>
            <a:pPr marL="457200" marR="0">
              <a:spcBef>
                <a:spcPts val="0"/>
              </a:spcBef>
              <a:spcAft>
                <a:spcPts val="0"/>
              </a:spcAft>
            </a:pPr>
            <a:r>
              <a:rPr lang="en-US" dirty="0">
                <a:solidFill>
                  <a:srgbClr val="222222"/>
                </a:solidFill>
                <a:latin typeface="Calibri" panose="020F0502020204030204" pitchFamily="34" charset="0"/>
                <a:ea typeface="Calibri" panose="020F0502020204030204" pitchFamily="34" charset="0"/>
              </a:rPr>
              <a:t>Alice Waters</a:t>
            </a:r>
            <a:endParaRPr lang="en-US" sz="2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732932032"/>
      </p:ext>
    </p:extLst>
  </p:cSld>
  <p:clrMapOvr>
    <a:masterClrMapping/>
  </p:clrMapOvr>
</p:sld>
</file>

<file path=ppt/theme/theme1.xml><?xml version="1.0" encoding="utf-8"?>
<a:theme xmlns:a="http://schemas.openxmlformats.org/drawingml/2006/main" name="Title Slides, Group 1">
  <a:themeElements>
    <a:clrScheme name="MIT App 1">
      <a:dk1>
        <a:srgbClr val="323D46"/>
      </a:dk1>
      <a:lt1>
        <a:srgbClr val="FFFFFF"/>
      </a:lt1>
      <a:dk2>
        <a:srgbClr val="041C41"/>
      </a:dk2>
      <a:lt2>
        <a:srgbClr val="C9C7C5"/>
      </a:lt2>
      <a:accent1>
        <a:srgbClr val="A32033"/>
      </a:accent1>
      <a:accent2>
        <a:srgbClr val="898B8C"/>
      </a:accent2>
      <a:accent3>
        <a:srgbClr val="52585A"/>
      </a:accent3>
      <a:accent4>
        <a:srgbClr val="00698E"/>
      </a:accent4>
      <a:accent5>
        <a:srgbClr val="69A3B8"/>
      </a:accent5>
      <a:accent6>
        <a:srgbClr val="298CC0"/>
      </a:accent6>
      <a:hlink>
        <a:srgbClr val="ED7701"/>
      </a:hlink>
      <a:folHlink>
        <a:srgbClr val="EC004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 Slides Group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AYOUTS">
  <a:themeElements>
    <a:clrScheme name="MIT App 1">
      <a:dk1>
        <a:srgbClr val="323D46"/>
      </a:dk1>
      <a:lt1>
        <a:srgbClr val="FFFFFF"/>
      </a:lt1>
      <a:dk2>
        <a:srgbClr val="041C41"/>
      </a:dk2>
      <a:lt2>
        <a:srgbClr val="C9C7C5"/>
      </a:lt2>
      <a:accent1>
        <a:srgbClr val="A32033"/>
      </a:accent1>
      <a:accent2>
        <a:srgbClr val="898B8C"/>
      </a:accent2>
      <a:accent3>
        <a:srgbClr val="52585A"/>
      </a:accent3>
      <a:accent4>
        <a:srgbClr val="00698E"/>
      </a:accent4>
      <a:accent5>
        <a:srgbClr val="69A3B8"/>
      </a:accent5>
      <a:accent6>
        <a:srgbClr val="298CC0"/>
      </a:accent6>
      <a:hlink>
        <a:srgbClr val="ED7701"/>
      </a:hlink>
      <a:folHlink>
        <a:srgbClr val="EC004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lture Wall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6c3f835a-3611-4bda-93bc-d91c73a5e8b0" xsi:nil="true"/>
    <Image xmlns="9cc41e54-3a66-4d8a-b754-6136980827fa" xsi:nil="true"/>
    <lcf76f155ced4ddcb4097134ff3c332f xmlns="9cc41e54-3a66-4d8a-b754-6136980827fa">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7315BFB5476F344AAA1137BEA561B4D" ma:contentTypeVersion="19" ma:contentTypeDescription="Create a new document." ma:contentTypeScope="" ma:versionID="43d2b0dcec5b66f635c42a771fcc71f7">
  <xsd:schema xmlns:xsd="http://www.w3.org/2001/XMLSchema" xmlns:xs="http://www.w3.org/2001/XMLSchema" xmlns:p="http://schemas.microsoft.com/office/2006/metadata/properties" xmlns:ns2="6c3f835a-3611-4bda-93bc-d91c73a5e8b0" xmlns:ns3="9cc41e54-3a66-4d8a-b754-6136980827fa" targetNamespace="http://schemas.microsoft.com/office/2006/metadata/properties" ma:root="true" ma:fieldsID="ac566db4e6e36b79eb3f13348f52f44a" ns2:_="" ns3:_="">
    <xsd:import namespace="6c3f835a-3611-4bda-93bc-d91c73a5e8b0"/>
    <xsd:import namespace="9cc41e54-3a66-4d8a-b754-6136980827fa"/>
    <xsd:element name="properties">
      <xsd:complexType>
        <xsd:sequence>
          <xsd:element name="documentManagement">
            <xsd:complexType>
              <xsd:all>
                <xsd:element ref="ns2:SharedWithUsers" minOccurs="0"/>
                <xsd:element ref="ns2:SharedWithDetails" minOccurs="0"/>
                <xsd:element ref="ns3:MediaLengthInSeconds" minOccurs="0"/>
                <xsd:element ref="ns3:lcf76f155ced4ddcb4097134ff3c332f" minOccurs="0"/>
                <xsd:element ref="ns2:TaxCatchAll" minOccurs="0"/>
                <xsd:element ref="ns3:Imag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3f835a-3611-4bda-93bc-d91c73a5e8b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3" nillable="true" ma:displayName="Taxonomy Catch All Column" ma:hidden="true" ma:list="{7be65ef4-6f9a-4e8b-9a45-3bbc8a98a85f}" ma:internalName="TaxCatchAll" ma:showField="CatchAllData" ma:web="6c3f835a-3611-4bda-93bc-d91c73a5e8b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cc41e54-3a66-4d8a-b754-6136980827fa" elementFormDefault="qualified">
    <xsd:import namespace="http://schemas.microsoft.com/office/2006/documentManagement/types"/>
    <xsd:import namespace="http://schemas.microsoft.com/office/infopath/2007/PartnerControls"/>
    <xsd:element name="MediaLengthInSeconds" ma:index="10" nillable="true" ma:displayName="MediaLengthInSeconds" ma:hidden="true" ma:internalName="MediaLengthInSeconds" ma:readOnly="true">
      <xsd:simpleType>
        <xsd:restriction base="dms:Unknown"/>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d3350ec4-10e3-4b5d-9666-7d76f34ba4d7" ma:termSetId="09814cd3-568e-fe90-9814-8d621ff8fb84" ma:anchorId="fba54fb3-c3e1-fe81-a776-ca4b69148c4d" ma:open="true" ma:isKeyword="false">
      <xsd:complexType>
        <xsd:sequence>
          <xsd:element ref="pc:Terms" minOccurs="0" maxOccurs="1"/>
        </xsd:sequence>
      </xsd:complexType>
    </xsd:element>
    <xsd:element name="Image" ma:index="14" nillable="true" ma:displayName="Image" ma:format="Thumbnail" ma:internalName="Imag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87F8B23-2F51-4B02-A479-1360F8EC79B2}">
  <ds:schemaRefs>
    <ds:schemaRef ds:uri="http://schemas.microsoft.com/sharepoint/v3/contenttype/forms"/>
  </ds:schemaRefs>
</ds:datastoreItem>
</file>

<file path=customXml/itemProps2.xml><?xml version="1.0" encoding="utf-8"?>
<ds:datastoreItem xmlns:ds="http://schemas.openxmlformats.org/officeDocument/2006/customXml" ds:itemID="{8049FE27-7B8E-4426-BF5D-3D05947256D3}">
  <ds:schemaRefs>
    <ds:schemaRef ds:uri="http://www.w3.org/XML/1998/namespace"/>
    <ds:schemaRef ds:uri="http://schemas.openxmlformats.org/package/2006/metadata/core-properties"/>
    <ds:schemaRef ds:uri="http://schemas.microsoft.com/office/2006/metadata/properties"/>
    <ds:schemaRef ds:uri="http://schemas.microsoft.com/office/infopath/2007/PartnerControls"/>
    <ds:schemaRef ds:uri="http://purl.org/dc/dcmitype/"/>
    <ds:schemaRef ds:uri="http://schemas.microsoft.com/office/2006/documentManagement/types"/>
    <ds:schemaRef ds:uri="http://purl.org/dc/elements/1.1/"/>
    <ds:schemaRef ds:uri="9cc41e54-3a66-4d8a-b754-6136980827fa"/>
    <ds:schemaRef ds:uri="6c3f835a-3611-4bda-93bc-d91c73a5e8b0"/>
    <ds:schemaRef ds:uri="http://purl.org/dc/terms/"/>
  </ds:schemaRefs>
</ds:datastoreItem>
</file>

<file path=customXml/itemProps3.xml><?xml version="1.0" encoding="utf-8"?>
<ds:datastoreItem xmlns:ds="http://schemas.openxmlformats.org/officeDocument/2006/customXml" ds:itemID="{39F6855B-5B4F-4D18-8E61-2A336A5C0C1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c3f835a-3611-4bda-93bc-d91c73a5e8b0"/>
    <ds:schemaRef ds:uri="9cc41e54-3a66-4d8a-b754-6136980827f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25935</TotalTime>
  <Words>961</Words>
  <Application>Microsoft Office PowerPoint</Application>
  <PresentationFormat>Widescreen</PresentationFormat>
  <Paragraphs>96</Paragraphs>
  <Slides>13</Slides>
  <Notes>3</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13</vt:i4>
      </vt:variant>
    </vt:vector>
  </HeadingPairs>
  <TitlesOfParts>
    <vt:vector size="25" baseType="lpstr">
      <vt:lpstr>Arial</vt:lpstr>
      <vt:lpstr>Arial Black</vt:lpstr>
      <vt:lpstr>Calibri</vt:lpstr>
      <vt:lpstr>Calibri Light</vt:lpstr>
      <vt:lpstr>Symbol</vt:lpstr>
      <vt:lpstr>System Font Regular</vt:lpstr>
      <vt:lpstr>Wingdings</vt:lpstr>
      <vt:lpstr>Title Slides, Group 1</vt:lpstr>
      <vt:lpstr>Title Slides Group 2</vt:lpstr>
      <vt:lpstr>LAYOUTS</vt:lpstr>
      <vt:lpstr>Culture Wall slides</vt:lpstr>
      <vt:lpstr>1_Office Theme</vt:lpstr>
      <vt:lpstr>How to Create Your Own Internship</vt:lpstr>
      <vt:lpstr>Overview</vt:lpstr>
      <vt:lpstr>Guideline 1: Know Your Goals</vt:lpstr>
      <vt:lpstr>Guideline 2: Connect With an Informational Approach</vt:lpstr>
      <vt:lpstr>Guideline 2: Connect With an Informational Approach</vt:lpstr>
      <vt:lpstr>Guideline 2: Connect With an Informational Approach</vt:lpstr>
      <vt:lpstr>Guideline 3: Take the Lead on a Proposal</vt:lpstr>
      <vt:lpstr>Example Email</vt:lpstr>
      <vt:lpstr>PowerPoint Presentation</vt:lpstr>
      <vt:lpstr>Examples</vt:lpstr>
      <vt:lpstr>Examples</vt:lpstr>
      <vt:lpstr>Additional Points</vt:lpstr>
      <vt:lpstr>Good luck!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Sumayya Essack</cp:lastModifiedBy>
  <cp:revision>859</cp:revision>
  <cp:lastPrinted>2020-10-26T01:04:19Z</cp:lastPrinted>
  <dcterms:created xsi:type="dcterms:W3CDTF">2017-03-01T18:49:11Z</dcterms:created>
  <dcterms:modified xsi:type="dcterms:W3CDTF">2022-10-14T01:06:14Z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0x01010007315BFB5476F344AAA1137BEA561B4D</vt:lpwstr>
  </property>
  <property fmtid="{D5CDD505-2E9C-101B-9397-08002B2CF9AE}" pid="3" name="MediaServiceImageTags">
    <vt:lpwstr/>
  </property>
</Properties>
</file>